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66"/>
  </p:notesMasterIdLst>
  <p:sldIdLst>
    <p:sldId id="289" r:id="rId2"/>
    <p:sldId id="256" r:id="rId3"/>
    <p:sldId id="291" r:id="rId4"/>
    <p:sldId id="259" r:id="rId5"/>
    <p:sldId id="293" r:id="rId6"/>
    <p:sldId id="260" r:id="rId7"/>
    <p:sldId id="261" r:id="rId8"/>
    <p:sldId id="262" r:id="rId9"/>
    <p:sldId id="263" r:id="rId10"/>
    <p:sldId id="279" r:id="rId11"/>
    <p:sldId id="280" r:id="rId12"/>
    <p:sldId id="281" r:id="rId13"/>
    <p:sldId id="282" r:id="rId14"/>
    <p:sldId id="283" r:id="rId15"/>
    <p:sldId id="290" r:id="rId16"/>
    <p:sldId id="294" r:id="rId17"/>
    <p:sldId id="26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325" r:id="rId47"/>
    <p:sldId id="326" r:id="rId48"/>
    <p:sldId id="327" r:id="rId49"/>
    <p:sldId id="328" r:id="rId50"/>
    <p:sldId id="267" r:id="rId51"/>
    <p:sldId id="268" r:id="rId52"/>
    <p:sldId id="269" r:id="rId53"/>
    <p:sldId id="270" r:id="rId54"/>
    <p:sldId id="271" r:id="rId55"/>
    <p:sldId id="330" r:id="rId56"/>
    <p:sldId id="274" r:id="rId57"/>
    <p:sldId id="275" r:id="rId58"/>
    <p:sldId id="273" r:id="rId59"/>
    <p:sldId id="278" r:id="rId60"/>
    <p:sldId id="284" r:id="rId61"/>
    <p:sldId id="285" r:id="rId62"/>
    <p:sldId id="286" r:id="rId63"/>
    <p:sldId id="287" r:id="rId64"/>
    <p:sldId id="288" r:id="rId65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0" autoAdjust="0"/>
    <p:restoredTop sz="94660"/>
  </p:normalViewPr>
  <p:slideViewPr>
    <p:cSldViewPr>
      <p:cViewPr varScale="1">
        <p:scale>
          <a:sx n="93" d="100"/>
          <a:sy n="93" d="100"/>
        </p:scale>
        <p:origin x="114" y="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73FF31-FB32-4B46-9452-F91D07848027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57FCB8-36D3-4D22-AFB5-2A6F0C861533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primitive data types &amp; </a:t>
          </a:r>
          <a:r>
            <a:rPr lang="en-US" spc="-5" dirty="0"/>
            <a:t>assignment</a:t>
          </a:r>
          <a:r>
            <a:rPr lang="en-US" spc="-55" dirty="0"/>
            <a:t> </a:t>
          </a:r>
          <a:r>
            <a:rPr lang="en-US" spc="-5" dirty="0"/>
            <a:t>statements</a:t>
          </a:r>
          <a:endParaRPr lang="en-US" dirty="0"/>
        </a:p>
      </dgm:t>
    </dgm:pt>
    <dgm:pt modelId="{A9079AF2-DFC4-4CA9-A2EF-A1B347DEB8BF}" type="parTrans" cxnId="{232A2072-2EBC-4A61-903B-25B6661AEA02}">
      <dgm:prSet/>
      <dgm:spPr/>
      <dgm:t>
        <a:bodyPr/>
        <a:lstStyle/>
        <a:p>
          <a:endParaRPr lang="en-US"/>
        </a:p>
      </dgm:t>
    </dgm:pt>
    <dgm:pt modelId="{7ABCE864-45EA-484B-AEAA-121DDB6120E5}" type="sibTrans" cxnId="{232A2072-2EBC-4A61-903B-25B6661AEA02}">
      <dgm:prSet/>
      <dgm:spPr/>
      <dgm:t>
        <a:bodyPr/>
        <a:lstStyle/>
        <a:p>
          <a:endParaRPr lang="en-US"/>
        </a:p>
      </dgm:t>
    </dgm:pt>
    <dgm:pt modelId="{4B171D65-1E73-43CF-ABC7-F8D02E8F551F}">
      <dgm:prSet/>
      <dgm:spPr/>
      <dgm:t>
        <a:bodyPr/>
        <a:lstStyle/>
        <a:p>
          <a:r>
            <a:rPr lang="en-US"/>
            <a:t>Math &amp; text I/O</a:t>
          </a:r>
          <a:endParaRPr lang="en-US" dirty="0"/>
        </a:p>
      </dgm:t>
    </dgm:pt>
    <dgm:pt modelId="{DE1C7F1B-FB10-4706-B234-88465F2C3492}" type="parTrans" cxnId="{16226210-9FF3-4DAC-99D0-394DDC774389}">
      <dgm:prSet/>
      <dgm:spPr/>
      <dgm:t>
        <a:bodyPr/>
        <a:lstStyle/>
        <a:p>
          <a:endParaRPr lang="en-US"/>
        </a:p>
      </dgm:t>
    </dgm:pt>
    <dgm:pt modelId="{BA822976-E25D-48D0-81C8-6DD7D719AC72}" type="sibTrans" cxnId="{16226210-9FF3-4DAC-99D0-394DDC774389}">
      <dgm:prSet/>
      <dgm:spPr/>
      <dgm:t>
        <a:bodyPr/>
        <a:lstStyle/>
        <a:p>
          <a:endParaRPr lang="en-US"/>
        </a:p>
      </dgm:t>
    </dgm:pt>
    <dgm:pt modelId="{3599D9FC-C915-4871-8028-B424CF86B9A7}">
      <dgm:prSet/>
      <dgm:spPr/>
      <dgm:t>
        <a:bodyPr/>
        <a:lstStyle/>
        <a:p>
          <a:r>
            <a:rPr lang="en-US" dirty="0"/>
            <a:t>conditionals and loops</a:t>
          </a:r>
        </a:p>
      </dgm:t>
    </dgm:pt>
    <dgm:pt modelId="{FC42AAAD-7155-4486-A8E6-B28C7C1D14B1}" type="parTrans" cxnId="{CD1BEB0D-2CC2-4121-B5C7-5D8418DFE53E}">
      <dgm:prSet/>
      <dgm:spPr/>
      <dgm:t>
        <a:bodyPr/>
        <a:lstStyle/>
        <a:p>
          <a:endParaRPr lang="en-US"/>
        </a:p>
      </dgm:t>
    </dgm:pt>
    <dgm:pt modelId="{EAACCF9D-2C53-4235-9EAF-37A7C75A536B}" type="sibTrans" cxnId="{CD1BEB0D-2CC2-4121-B5C7-5D8418DFE53E}">
      <dgm:prSet/>
      <dgm:spPr/>
      <dgm:t>
        <a:bodyPr/>
        <a:lstStyle/>
        <a:p>
          <a:endParaRPr lang="en-US"/>
        </a:p>
      </dgm:t>
    </dgm:pt>
    <dgm:pt modelId="{17EA8E88-5142-435F-B379-48F70B37235A}">
      <dgm:prSet/>
      <dgm:spPr/>
      <dgm:t>
        <a:bodyPr/>
        <a:lstStyle/>
        <a:p>
          <a:r>
            <a:rPr lang="en-US" dirty="0"/>
            <a:t>objects  functions and modules</a:t>
          </a:r>
        </a:p>
      </dgm:t>
    </dgm:pt>
    <dgm:pt modelId="{CCC0164C-D3BF-4971-BBBA-25A0F47E9BA1}" type="parTrans" cxnId="{247F56AB-819D-4923-AE28-2C623C0FBD28}">
      <dgm:prSet/>
      <dgm:spPr/>
      <dgm:t>
        <a:bodyPr/>
        <a:lstStyle/>
        <a:p>
          <a:endParaRPr lang="en-US"/>
        </a:p>
      </dgm:t>
    </dgm:pt>
    <dgm:pt modelId="{C13D00A2-CF5B-4263-9B05-A31560EDF549}" type="sibTrans" cxnId="{247F56AB-819D-4923-AE28-2C623C0FBD28}">
      <dgm:prSet/>
      <dgm:spPr/>
      <dgm:t>
        <a:bodyPr/>
        <a:lstStyle/>
        <a:p>
          <a:endParaRPr lang="en-US"/>
        </a:p>
      </dgm:t>
    </dgm:pt>
    <dgm:pt modelId="{6704C408-C300-48FA-83E9-EA7C36FFE04B}">
      <dgm:prSet/>
      <dgm:spPr/>
      <dgm:t>
        <a:bodyPr/>
        <a:lstStyle/>
        <a:p>
          <a:r>
            <a:rPr lang="en-US"/>
            <a:t>Arrays</a:t>
          </a:r>
          <a:endParaRPr lang="en-US" dirty="0"/>
        </a:p>
      </dgm:t>
    </dgm:pt>
    <dgm:pt modelId="{3FB346C7-349C-49A0-A511-A56DE485D4FA}" type="parTrans" cxnId="{B5E4B7AC-8F15-400D-80A3-4DA341458B65}">
      <dgm:prSet/>
      <dgm:spPr/>
      <dgm:t>
        <a:bodyPr/>
        <a:lstStyle/>
        <a:p>
          <a:endParaRPr lang="en-US"/>
        </a:p>
      </dgm:t>
    </dgm:pt>
    <dgm:pt modelId="{784A6D15-A99B-47DC-8F4D-4FCD09FC687E}" type="sibTrans" cxnId="{B5E4B7AC-8F15-400D-80A3-4DA341458B65}">
      <dgm:prSet/>
      <dgm:spPr/>
      <dgm:t>
        <a:bodyPr/>
        <a:lstStyle/>
        <a:p>
          <a:endParaRPr lang="en-US"/>
        </a:p>
      </dgm:t>
    </dgm:pt>
    <dgm:pt modelId="{B2CB22BF-6A58-4557-B702-DC33ED5F47D3}">
      <dgm:prSet/>
      <dgm:spPr/>
      <dgm:t>
        <a:bodyPr/>
        <a:lstStyle/>
        <a:p>
          <a:r>
            <a:rPr lang="en-US" dirty="0"/>
            <a:t>graphics, sound, and image I/O</a:t>
          </a:r>
        </a:p>
      </dgm:t>
    </dgm:pt>
    <dgm:pt modelId="{68D5000B-69BB-4F54-A882-0B09DD45A383}" type="parTrans" cxnId="{2872F2CA-C43A-461B-9E49-FEC2F303B049}">
      <dgm:prSet/>
      <dgm:spPr/>
      <dgm:t>
        <a:bodyPr/>
        <a:lstStyle/>
        <a:p>
          <a:endParaRPr lang="en-US"/>
        </a:p>
      </dgm:t>
    </dgm:pt>
    <dgm:pt modelId="{93EA354F-11D9-430B-AB8E-3551ED8F13A4}" type="sibTrans" cxnId="{2872F2CA-C43A-461B-9E49-FEC2F303B049}">
      <dgm:prSet/>
      <dgm:spPr/>
      <dgm:t>
        <a:bodyPr/>
        <a:lstStyle/>
        <a:p>
          <a:endParaRPr lang="en-US"/>
        </a:p>
      </dgm:t>
    </dgm:pt>
    <dgm:pt modelId="{CD0EADD6-A1D0-4515-B93B-2F40976A05F6}">
      <dgm:prSet/>
      <dgm:spPr/>
      <dgm:t>
        <a:bodyPr/>
        <a:lstStyle/>
        <a:p>
          <a:r>
            <a:rPr lang="en-US" dirty="0"/>
            <a:t>Construct cool programs </a:t>
          </a:r>
        </a:p>
      </dgm:t>
    </dgm:pt>
    <dgm:pt modelId="{41F3D7C0-22A0-4488-849A-412B0F7D63CE}" type="parTrans" cxnId="{701A83BA-9F78-45EA-ADF1-ADB5978176E2}">
      <dgm:prSet/>
      <dgm:spPr/>
      <dgm:t>
        <a:bodyPr/>
        <a:lstStyle/>
        <a:p>
          <a:endParaRPr lang="en-US"/>
        </a:p>
      </dgm:t>
    </dgm:pt>
    <dgm:pt modelId="{9CFBCC70-57C0-4604-8252-DB602EE80362}" type="sibTrans" cxnId="{701A83BA-9F78-45EA-ADF1-ADB5978176E2}">
      <dgm:prSet/>
      <dgm:spPr/>
      <dgm:t>
        <a:bodyPr/>
        <a:lstStyle/>
        <a:p>
          <a:endParaRPr lang="en-US"/>
        </a:p>
      </dgm:t>
    </dgm:pt>
    <dgm:pt modelId="{6537ADED-BC3C-4B40-9518-4123A9570292}">
      <dgm:prSet/>
      <dgm:spPr/>
      <dgm:t>
        <a:bodyPr/>
        <a:lstStyle/>
        <a:p>
          <a:r>
            <a:rPr lang="en-US" dirty="0"/>
            <a:t>Recursion</a:t>
          </a:r>
        </a:p>
      </dgm:t>
    </dgm:pt>
    <dgm:pt modelId="{E718679E-9D22-48A3-87E9-FC43FFC4B11B}" type="parTrans" cxnId="{72A7A9FA-9C26-445C-98B0-3B009035C836}">
      <dgm:prSet/>
      <dgm:spPr/>
      <dgm:t>
        <a:bodyPr/>
        <a:lstStyle/>
        <a:p>
          <a:endParaRPr lang="en-US"/>
        </a:p>
      </dgm:t>
    </dgm:pt>
    <dgm:pt modelId="{6EA654A7-9245-458C-996A-87F6AF6754F0}" type="sibTrans" cxnId="{72A7A9FA-9C26-445C-98B0-3B009035C836}">
      <dgm:prSet/>
      <dgm:spPr/>
      <dgm:t>
        <a:bodyPr/>
        <a:lstStyle/>
        <a:p>
          <a:endParaRPr lang="en-US"/>
        </a:p>
      </dgm:t>
    </dgm:pt>
    <dgm:pt modelId="{7751F29D-10A2-4BF7-A742-852DC0BBA96B}" type="pres">
      <dgm:prSet presAssocID="{6873FF31-FB32-4B46-9452-F91D0784802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815D12-3F40-4C7A-9077-B1F844076621}" type="pres">
      <dgm:prSet presAssocID="{CD0EADD6-A1D0-4515-B93B-2F40976A05F6}" presName="boxAndChildren" presStyleCnt="0"/>
      <dgm:spPr/>
    </dgm:pt>
    <dgm:pt modelId="{98E92C90-9E29-4903-8E6F-BACD51F0E2C8}" type="pres">
      <dgm:prSet presAssocID="{CD0EADD6-A1D0-4515-B93B-2F40976A05F6}" presName="parentTextBox" presStyleLbl="node1" presStyleIdx="0" presStyleCnt="8"/>
      <dgm:spPr/>
      <dgm:t>
        <a:bodyPr/>
        <a:lstStyle/>
        <a:p>
          <a:endParaRPr lang="en-US"/>
        </a:p>
      </dgm:t>
    </dgm:pt>
    <dgm:pt modelId="{28205439-4641-40BC-94F0-6F1AF0A1715C}" type="pres">
      <dgm:prSet presAssocID="{93EA354F-11D9-430B-AB8E-3551ED8F13A4}" presName="sp" presStyleCnt="0"/>
      <dgm:spPr/>
    </dgm:pt>
    <dgm:pt modelId="{3F30D882-B642-4412-AEEF-99DC5677BB8A}" type="pres">
      <dgm:prSet presAssocID="{B2CB22BF-6A58-4557-B702-DC33ED5F47D3}" presName="arrowAndChildren" presStyleCnt="0"/>
      <dgm:spPr/>
    </dgm:pt>
    <dgm:pt modelId="{D96E5A01-29C5-4763-8B37-5D52484C12A2}" type="pres">
      <dgm:prSet presAssocID="{B2CB22BF-6A58-4557-B702-DC33ED5F47D3}" presName="parentTextArrow" presStyleLbl="node1" presStyleIdx="1" presStyleCnt="8"/>
      <dgm:spPr/>
      <dgm:t>
        <a:bodyPr/>
        <a:lstStyle/>
        <a:p>
          <a:endParaRPr lang="en-US"/>
        </a:p>
      </dgm:t>
    </dgm:pt>
    <dgm:pt modelId="{6A6A18F2-D09F-42B6-9E7E-A4F43201C6DE}" type="pres">
      <dgm:prSet presAssocID="{784A6D15-A99B-47DC-8F4D-4FCD09FC687E}" presName="sp" presStyleCnt="0"/>
      <dgm:spPr/>
    </dgm:pt>
    <dgm:pt modelId="{3E814740-1D05-4D12-9B75-A833DB8ACA2C}" type="pres">
      <dgm:prSet presAssocID="{6704C408-C300-48FA-83E9-EA7C36FFE04B}" presName="arrowAndChildren" presStyleCnt="0"/>
      <dgm:spPr/>
    </dgm:pt>
    <dgm:pt modelId="{222BC2C1-8D6A-42DE-B362-4F3202AC5BA3}" type="pres">
      <dgm:prSet presAssocID="{6704C408-C300-48FA-83E9-EA7C36FFE04B}" presName="parentTextArrow" presStyleLbl="node1" presStyleIdx="2" presStyleCnt="8"/>
      <dgm:spPr/>
      <dgm:t>
        <a:bodyPr/>
        <a:lstStyle/>
        <a:p>
          <a:endParaRPr lang="en-US"/>
        </a:p>
      </dgm:t>
    </dgm:pt>
    <dgm:pt modelId="{1116E67E-0A78-42D1-8F83-67018852423F}" type="pres">
      <dgm:prSet presAssocID="{6EA654A7-9245-458C-996A-87F6AF6754F0}" presName="sp" presStyleCnt="0"/>
      <dgm:spPr/>
    </dgm:pt>
    <dgm:pt modelId="{AD168076-F01D-4A27-8357-9373D3B99679}" type="pres">
      <dgm:prSet presAssocID="{6537ADED-BC3C-4B40-9518-4123A9570292}" presName="arrowAndChildren" presStyleCnt="0"/>
      <dgm:spPr/>
    </dgm:pt>
    <dgm:pt modelId="{3978CD1A-9B39-4049-BABC-66FF8CC64DE9}" type="pres">
      <dgm:prSet presAssocID="{6537ADED-BC3C-4B40-9518-4123A9570292}" presName="parentTextArrow" presStyleLbl="node1" presStyleIdx="3" presStyleCnt="8"/>
      <dgm:spPr/>
      <dgm:t>
        <a:bodyPr/>
        <a:lstStyle/>
        <a:p>
          <a:endParaRPr lang="en-US"/>
        </a:p>
      </dgm:t>
    </dgm:pt>
    <dgm:pt modelId="{AFC95F52-FFBF-46BE-92B3-AEFFCB148F64}" type="pres">
      <dgm:prSet presAssocID="{C13D00A2-CF5B-4263-9B05-A31560EDF549}" presName="sp" presStyleCnt="0"/>
      <dgm:spPr/>
    </dgm:pt>
    <dgm:pt modelId="{1938AFA1-0185-490C-991C-CEF0B5D341DB}" type="pres">
      <dgm:prSet presAssocID="{17EA8E88-5142-435F-B379-48F70B37235A}" presName="arrowAndChildren" presStyleCnt="0"/>
      <dgm:spPr/>
    </dgm:pt>
    <dgm:pt modelId="{E57011E2-14EA-4ADA-82A9-CB6C5F1A9F19}" type="pres">
      <dgm:prSet presAssocID="{17EA8E88-5142-435F-B379-48F70B37235A}" presName="parentTextArrow" presStyleLbl="node1" presStyleIdx="4" presStyleCnt="8"/>
      <dgm:spPr/>
      <dgm:t>
        <a:bodyPr/>
        <a:lstStyle/>
        <a:p>
          <a:endParaRPr lang="en-US"/>
        </a:p>
      </dgm:t>
    </dgm:pt>
    <dgm:pt modelId="{65D4AD5D-3D3F-4796-AB51-6CFD6783089E}" type="pres">
      <dgm:prSet presAssocID="{EAACCF9D-2C53-4235-9EAF-37A7C75A536B}" presName="sp" presStyleCnt="0"/>
      <dgm:spPr/>
    </dgm:pt>
    <dgm:pt modelId="{748ABAFF-3F68-4314-8EF4-2E770DEAA79C}" type="pres">
      <dgm:prSet presAssocID="{3599D9FC-C915-4871-8028-B424CF86B9A7}" presName="arrowAndChildren" presStyleCnt="0"/>
      <dgm:spPr/>
    </dgm:pt>
    <dgm:pt modelId="{3E3311DF-922D-49AC-AFDC-D4179C40016F}" type="pres">
      <dgm:prSet presAssocID="{3599D9FC-C915-4871-8028-B424CF86B9A7}" presName="parentTextArrow" presStyleLbl="node1" presStyleIdx="5" presStyleCnt="8"/>
      <dgm:spPr/>
      <dgm:t>
        <a:bodyPr/>
        <a:lstStyle/>
        <a:p>
          <a:endParaRPr lang="en-US"/>
        </a:p>
      </dgm:t>
    </dgm:pt>
    <dgm:pt modelId="{B7512FF6-B59C-442E-BBED-CDCF7627BE31}" type="pres">
      <dgm:prSet presAssocID="{BA822976-E25D-48D0-81C8-6DD7D719AC72}" presName="sp" presStyleCnt="0"/>
      <dgm:spPr/>
    </dgm:pt>
    <dgm:pt modelId="{9F1DEE2E-BF8E-41AF-8C7D-9AC07A9297F4}" type="pres">
      <dgm:prSet presAssocID="{4B171D65-1E73-43CF-ABC7-F8D02E8F551F}" presName="arrowAndChildren" presStyleCnt="0"/>
      <dgm:spPr/>
    </dgm:pt>
    <dgm:pt modelId="{633EAA89-8B88-4B84-9177-2064ABF6E02F}" type="pres">
      <dgm:prSet presAssocID="{4B171D65-1E73-43CF-ABC7-F8D02E8F551F}" presName="parentTextArrow" presStyleLbl="node1" presStyleIdx="6" presStyleCnt="8"/>
      <dgm:spPr/>
      <dgm:t>
        <a:bodyPr/>
        <a:lstStyle/>
        <a:p>
          <a:endParaRPr lang="en-US"/>
        </a:p>
      </dgm:t>
    </dgm:pt>
    <dgm:pt modelId="{1CA67075-4936-45B0-8C4C-DBC8BAC41578}" type="pres">
      <dgm:prSet presAssocID="{7ABCE864-45EA-484B-AEAA-121DDB6120E5}" presName="sp" presStyleCnt="0"/>
      <dgm:spPr/>
    </dgm:pt>
    <dgm:pt modelId="{37D42662-7FB4-4048-A68D-352BBF524C52}" type="pres">
      <dgm:prSet presAssocID="{6957FCB8-36D3-4D22-AFB5-2A6F0C861533}" presName="arrowAndChildren" presStyleCnt="0"/>
      <dgm:spPr/>
    </dgm:pt>
    <dgm:pt modelId="{8CE2D076-70F6-4E4C-9F81-147BAB6368D2}" type="pres">
      <dgm:prSet presAssocID="{6957FCB8-36D3-4D22-AFB5-2A6F0C861533}" presName="parentTextArrow" presStyleLbl="node1" presStyleIdx="7" presStyleCnt="8"/>
      <dgm:spPr/>
      <dgm:t>
        <a:bodyPr/>
        <a:lstStyle/>
        <a:p>
          <a:endParaRPr lang="en-US"/>
        </a:p>
      </dgm:t>
    </dgm:pt>
  </dgm:ptLst>
  <dgm:cxnLst>
    <dgm:cxn modelId="{B5E4B7AC-8F15-400D-80A3-4DA341458B65}" srcId="{6873FF31-FB32-4B46-9452-F91D07848027}" destId="{6704C408-C300-48FA-83E9-EA7C36FFE04B}" srcOrd="5" destOrd="0" parTransId="{3FB346C7-349C-49A0-A511-A56DE485D4FA}" sibTransId="{784A6D15-A99B-47DC-8F4D-4FCD09FC687E}"/>
    <dgm:cxn modelId="{247F56AB-819D-4923-AE28-2C623C0FBD28}" srcId="{6873FF31-FB32-4B46-9452-F91D07848027}" destId="{17EA8E88-5142-435F-B379-48F70B37235A}" srcOrd="3" destOrd="0" parTransId="{CCC0164C-D3BF-4971-BBBA-25A0F47E9BA1}" sibTransId="{C13D00A2-CF5B-4263-9B05-A31560EDF549}"/>
    <dgm:cxn modelId="{1DD2B971-6AD2-4C6F-A99C-C4E87EF456AD}" type="presOf" srcId="{4B171D65-1E73-43CF-ABC7-F8D02E8F551F}" destId="{633EAA89-8B88-4B84-9177-2064ABF6E02F}" srcOrd="0" destOrd="0" presId="urn:microsoft.com/office/officeart/2005/8/layout/process4"/>
    <dgm:cxn modelId="{15AC4897-FC5B-4ED4-BE60-1CF29042579C}" type="presOf" srcId="{6873FF31-FB32-4B46-9452-F91D07848027}" destId="{7751F29D-10A2-4BF7-A742-852DC0BBA96B}" srcOrd="0" destOrd="0" presId="urn:microsoft.com/office/officeart/2005/8/layout/process4"/>
    <dgm:cxn modelId="{72A7A9FA-9C26-445C-98B0-3B009035C836}" srcId="{6873FF31-FB32-4B46-9452-F91D07848027}" destId="{6537ADED-BC3C-4B40-9518-4123A9570292}" srcOrd="4" destOrd="0" parTransId="{E718679E-9D22-48A3-87E9-FC43FFC4B11B}" sibTransId="{6EA654A7-9245-458C-996A-87F6AF6754F0}"/>
    <dgm:cxn modelId="{3DF6F83B-CDB5-4147-AAC3-758B7E4B0279}" type="presOf" srcId="{B2CB22BF-6A58-4557-B702-DC33ED5F47D3}" destId="{D96E5A01-29C5-4763-8B37-5D52484C12A2}" srcOrd="0" destOrd="0" presId="urn:microsoft.com/office/officeart/2005/8/layout/process4"/>
    <dgm:cxn modelId="{CAD2AE42-818E-4445-914B-8497E95E1815}" type="presOf" srcId="{6704C408-C300-48FA-83E9-EA7C36FFE04B}" destId="{222BC2C1-8D6A-42DE-B362-4F3202AC5BA3}" srcOrd="0" destOrd="0" presId="urn:microsoft.com/office/officeart/2005/8/layout/process4"/>
    <dgm:cxn modelId="{CFB0CADA-ACA7-486A-A4AF-1B5F53946A07}" type="presOf" srcId="{6957FCB8-36D3-4D22-AFB5-2A6F0C861533}" destId="{8CE2D076-70F6-4E4C-9F81-147BAB6368D2}" srcOrd="0" destOrd="0" presId="urn:microsoft.com/office/officeart/2005/8/layout/process4"/>
    <dgm:cxn modelId="{232A2072-2EBC-4A61-903B-25B6661AEA02}" srcId="{6873FF31-FB32-4B46-9452-F91D07848027}" destId="{6957FCB8-36D3-4D22-AFB5-2A6F0C861533}" srcOrd="0" destOrd="0" parTransId="{A9079AF2-DFC4-4CA9-A2EF-A1B347DEB8BF}" sibTransId="{7ABCE864-45EA-484B-AEAA-121DDB6120E5}"/>
    <dgm:cxn modelId="{2872F2CA-C43A-461B-9E49-FEC2F303B049}" srcId="{6873FF31-FB32-4B46-9452-F91D07848027}" destId="{B2CB22BF-6A58-4557-B702-DC33ED5F47D3}" srcOrd="6" destOrd="0" parTransId="{68D5000B-69BB-4F54-A882-0B09DD45A383}" sibTransId="{93EA354F-11D9-430B-AB8E-3551ED8F13A4}"/>
    <dgm:cxn modelId="{68B0A437-79C9-4275-955C-6069E9619EEC}" type="presOf" srcId="{CD0EADD6-A1D0-4515-B93B-2F40976A05F6}" destId="{98E92C90-9E29-4903-8E6F-BACD51F0E2C8}" srcOrd="0" destOrd="0" presId="urn:microsoft.com/office/officeart/2005/8/layout/process4"/>
    <dgm:cxn modelId="{2ABD8C12-C2ED-4AF9-A61A-9BB04859B9F9}" type="presOf" srcId="{17EA8E88-5142-435F-B379-48F70B37235A}" destId="{E57011E2-14EA-4ADA-82A9-CB6C5F1A9F19}" srcOrd="0" destOrd="0" presId="urn:microsoft.com/office/officeart/2005/8/layout/process4"/>
    <dgm:cxn modelId="{CD1BEB0D-2CC2-4121-B5C7-5D8418DFE53E}" srcId="{6873FF31-FB32-4B46-9452-F91D07848027}" destId="{3599D9FC-C915-4871-8028-B424CF86B9A7}" srcOrd="2" destOrd="0" parTransId="{FC42AAAD-7155-4486-A8E6-B28C7C1D14B1}" sibTransId="{EAACCF9D-2C53-4235-9EAF-37A7C75A536B}"/>
    <dgm:cxn modelId="{AB50BDFF-823D-41AA-947A-D5D21E3BB6AF}" type="presOf" srcId="{6537ADED-BC3C-4B40-9518-4123A9570292}" destId="{3978CD1A-9B39-4049-BABC-66FF8CC64DE9}" srcOrd="0" destOrd="0" presId="urn:microsoft.com/office/officeart/2005/8/layout/process4"/>
    <dgm:cxn modelId="{F4E8CA57-2415-40EF-B5C6-9642F2086EDD}" type="presOf" srcId="{3599D9FC-C915-4871-8028-B424CF86B9A7}" destId="{3E3311DF-922D-49AC-AFDC-D4179C40016F}" srcOrd="0" destOrd="0" presId="urn:microsoft.com/office/officeart/2005/8/layout/process4"/>
    <dgm:cxn modelId="{701A83BA-9F78-45EA-ADF1-ADB5978176E2}" srcId="{6873FF31-FB32-4B46-9452-F91D07848027}" destId="{CD0EADD6-A1D0-4515-B93B-2F40976A05F6}" srcOrd="7" destOrd="0" parTransId="{41F3D7C0-22A0-4488-849A-412B0F7D63CE}" sibTransId="{9CFBCC70-57C0-4604-8252-DB602EE80362}"/>
    <dgm:cxn modelId="{16226210-9FF3-4DAC-99D0-394DDC774389}" srcId="{6873FF31-FB32-4B46-9452-F91D07848027}" destId="{4B171D65-1E73-43CF-ABC7-F8D02E8F551F}" srcOrd="1" destOrd="0" parTransId="{DE1C7F1B-FB10-4706-B234-88465F2C3492}" sibTransId="{BA822976-E25D-48D0-81C8-6DD7D719AC72}"/>
    <dgm:cxn modelId="{8814EA3E-8C4F-4EEB-A15C-026DBCCE69EE}" type="presParOf" srcId="{7751F29D-10A2-4BF7-A742-852DC0BBA96B}" destId="{05815D12-3F40-4C7A-9077-B1F844076621}" srcOrd="0" destOrd="0" presId="urn:microsoft.com/office/officeart/2005/8/layout/process4"/>
    <dgm:cxn modelId="{812AD167-2662-43BE-AE05-88846FC7AF5E}" type="presParOf" srcId="{05815D12-3F40-4C7A-9077-B1F844076621}" destId="{98E92C90-9E29-4903-8E6F-BACD51F0E2C8}" srcOrd="0" destOrd="0" presId="urn:microsoft.com/office/officeart/2005/8/layout/process4"/>
    <dgm:cxn modelId="{7510CDBC-161A-4663-842E-51168AC8C5A8}" type="presParOf" srcId="{7751F29D-10A2-4BF7-A742-852DC0BBA96B}" destId="{28205439-4641-40BC-94F0-6F1AF0A1715C}" srcOrd="1" destOrd="0" presId="urn:microsoft.com/office/officeart/2005/8/layout/process4"/>
    <dgm:cxn modelId="{5621EC91-6661-4F1A-93EC-190273A23E21}" type="presParOf" srcId="{7751F29D-10A2-4BF7-A742-852DC0BBA96B}" destId="{3F30D882-B642-4412-AEEF-99DC5677BB8A}" srcOrd="2" destOrd="0" presId="urn:microsoft.com/office/officeart/2005/8/layout/process4"/>
    <dgm:cxn modelId="{80312245-6E0D-4D6C-B2A5-79E99243C3BC}" type="presParOf" srcId="{3F30D882-B642-4412-AEEF-99DC5677BB8A}" destId="{D96E5A01-29C5-4763-8B37-5D52484C12A2}" srcOrd="0" destOrd="0" presId="urn:microsoft.com/office/officeart/2005/8/layout/process4"/>
    <dgm:cxn modelId="{478EA32B-A643-474E-A96B-2AE811DCF1C0}" type="presParOf" srcId="{7751F29D-10A2-4BF7-A742-852DC0BBA96B}" destId="{6A6A18F2-D09F-42B6-9E7E-A4F43201C6DE}" srcOrd="3" destOrd="0" presId="urn:microsoft.com/office/officeart/2005/8/layout/process4"/>
    <dgm:cxn modelId="{F9DECE93-8B17-44D7-B2DD-03DA4325014C}" type="presParOf" srcId="{7751F29D-10A2-4BF7-A742-852DC0BBA96B}" destId="{3E814740-1D05-4D12-9B75-A833DB8ACA2C}" srcOrd="4" destOrd="0" presId="urn:microsoft.com/office/officeart/2005/8/layout/process4"/>
    <dgm:cxn modelId="{0C9AFAAB-B1B5-4FF6-BEAF-2B51F01D23A2}" type="presParOf" srcId="{3E814740-1D05-4D12-9B75-A833DB8ACA2C}" destId="{222BC2C1-8D6A-42DE-B362-4F3202AC5BA3}" srcOrd="0" destOrd="0" presId="urn:microsoft.com/office/officeart/2005/8/layout/process4"/>
    <dgm:cxn modelId="{C888F585-B2EB-46D3-AA9E-90BAC1906280}" type="presParOf" srcId="{7751F29D-10A2-4BF7-A742-852DC0BBA96B}" destId="{1116E67E-0A78-42D1-8F83-67018852423F}" srcOrd="5" destOrd="0" presId="urn:microsoft.com/office/officeart/2005/8/layout/process4"/>
    <dgm:cxn modelId="{D585E620-29D9-4AFB-9A84-E3EC39918A14}" type="presParOf" srcId="{7751F29D-10A2-4BF7-A742-852DC0BBA96B}" destId="{AD168076-F01D-4A27-8357-9373D3B99679}" srcOrd="6" destOrd="0" presId="urn:microsoft.com/office/officeart/2005/8/layout/process4"/>
    <dgm:cxn modelId="{EB08301A-4791-4153-983C-5049448CD755}" type="presParOf" srcId="{AD168076-F01D-4A27-8357-9373D3B99679}" destId="{3978CD1A-9B39-4049-BABC-66FF8CC64DE9}" srcOrd="0" destOrd="0" presId="urn:microsoft.com/office/officeart/2005/8/layout/process4"/>
    <dgm:cxn modelId="{07D45A3A-E963-433C-A5FC-8EA937DD3821}" type="presParOf" srcId="{7751F29D-10A2-4BF7-A742-852DC0BBA96B}" destId="{AFC95F52-FFBF-46BE-92B3-AEFFCB148F64}" srcOrd="7" destOrd="0" presId="urn:microsoft.com/office/officeart/2005/8/layout/process4"/>
    <dgm:cxn modelId="{20CF0B4F-3F86-417E-BA5E-67D5B186C4EF}" type="presParOf" srcId="{7751F29D-10A2-4BF7-A742-852DC0BBA96B}" destId="{1938AFA1-0185-490C-991C-CEF0B5D341DB}" srcOrd="8" destOrd="0" presId="urn:microsoft.com/office/officeart/2005/8/layout/process4"/>
    <dgm:cxn modelId="{2FEAD57F-6B3B-452B-8CF4-674A42FC22EE}" type="presParOf" srcId="{1938AFA1-0185-490C-991C-CEF0B5D341DB}" destId="{E57011E2-14EA-4ADA-82A9-CB6C5F1A9F19}" srcOrd="0" destOrd="0" presId="urn:microsoft.com/office/officeart/2005/8/layout/process4"/>
    <dgm:cxn modelId="{92BA9F54-B184-4A25-B87A-85BFF04C9ED1}" type="presParOf" srcId="{7751F29D-10A2-4BF7-A742-852DC0BBA96B}" destId="{65D4AD5D-3D3F-4796-AB51-6CFD6783089E}" srcOrd="9" destOrd="0" presId="urn:microsoft.com/office/officeart/2005/8/layout/process4"/>
    <dgm:cxn modelId="{13BB54F2-1F45-4E97-A960-8C0FD2A88933}" type="presParOf" srcId="{7751F29D-10A2-4BF7-A742-852DC0BBA96B}" destId="{748ABAFF-3F68-4314-8EF4-2E770DEAA79C}" srcOrd="10" destOrd="0" presId="urn:microsoft.com/office/officeart/2005/8/layout/process4"/>
    <dgm:cxn modelId="{1B603CBB-CC1C-4BFE-A092-B9EDD2AC3711}" type="presParOf" srcId="{748ABAFF-3F68-4314-8EF4-2E770DEAA79C}" destId="{3E3311DF-922D-49AC-AFDC-D4179C40016F}" srcOrd="0" destOrd="0" presId="urn:microsoft.com/office/officeart/2005/8/layout/process4"/>
    <dgm:cxn modelId="{8AA09643-7FA0-4356-AC1E-D8CB9F1658B4}" type="presParOf" srcId="{7751F29D-10A2-4BF7-A742-852DC0BBA96B}" destId="{B7512FF6-B59C-442E-BBED-CDCF7627BE31}" srcOrd="11" destOrd="0" presId="urn:microsoft.com/office/officeart/2005/8/layout/process4"/>
    <dgm:cxn modelId="{A1169856-2048-434F-992F-B6352EE81173}" type="presParOf" srcId="{7751F29D-10A2-4BF7-A742-852DC0BBA96B}" destId="{9F1DEE2E-BF8E-41AF-8C7D-9AC07A9297F4}" srcOrd="12" destOrd="0" presId="urn:microsoft.com/office/officeart/2005/8/layout/process4"/>
    <dgm:cxn modelId="{8AEC82D2-8248-4128-918C-A4E3C55DCB25}" type="presParOf" srcId="{9F1DEE2E-BF8E-41AF-8C7D-9AC07A9297F4}" destId="{633EAA89-8B88-4B84-9177-2064ABF6E02F}" srcOrd="0" destOrd="0" presId="urn:microsoft.com/office/officeart/2005/8/layout/process4"/>
    <dgm:cxn modelId="{9141B5E7-8F93-4D4B-B440-D3A2C774458A}" type="presParOf" srcId="{7751F29D-10A2-4BF7-A742-852DC0BBA96B}" destId="{1CA67075-4936-45B0-8C4C-DBC8BAC41578}" srcOrd="13" destOrd="0" presId="urn:microsoft.com/office/officeart/2005/8/layout/process4"/>
    <dgm:cxn modelId="{85D5D80C-B17D-4FC7-9731-AFE374FBEE5A}" type="presParOf" srcId="{7751F29D-10A2-4BF7-A742-852DC0BBA96B}" destId="{37D42662-7FB4-4048-A68D-352BBF524C52}" srcOrd="14" destOrd="0" presId="urn:microsoft.com/office/officeart/2005/8/layout/process4"/>
    <dgm:cxn modelId="{E921EC76-A839-461E-8315-93B8ECE24963}" type="presParOf" srcId="{37D42662-7FB4-4048-A68D-352BBF524C52}" destId="{8CE2D076-70F6-4E4C-9F81-147BAB6368D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89E1D-2060-4E35-B194-904231CC76FA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87F965-C320-42FB-93CC-9DC8AD080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81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>
            <a:extLst>
              <a:ext uri="{FF2B5EF4-FFF2-40B4-BE49-F238E27FC236}">
                <a16:creationId xmlns:a16="http://schemas.microsoft.com/office/drawing/2014/main" xmlns="" id="{D80EEFD6-69C8-4CF6-9365-D77E9931E2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0355" name="Rectangle 3">
            <a:extLst>
              <a:ext uri="{FF2B5EF4-FFF2-40B4-BE49-F238E27FC236}">
                <a16:creationId xmlns:a16="http://schemas.microsoft.com/office/drawing/2014/main" xmlns="" id="{0D54917B-4846-4E78-9546-C731006319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9081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>
            <a:extLst>
              <a:ext uri="{FF2B5EF4-FFF2-40B4-BE49-F238E27FC236}">
                <a16:creationId xmlns:a16="http://schemas.microsoft.com/office/drawing/2014/main" xmlns="" id="{FE1B0DAD-4E21-40BB-A58F-A234341C4C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6019" name="Rectangle 3">
            <a:extLst>
              <a:ext uri="{FF2B5EF4-FFF2-40B4-BE49-F238E27FC236}">
                <a16:creationId xmlns:a16="http://schemas.microsoft.com/office/drawing/2014/main" xmlns="" id="{89EB0F85-9ED0-4428-9048-3A77C94B1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326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>
            <a:extLst>
              <a:ext uri="{FF2B5EF4-FFF2-40B4-BE49-F238E27FC236}">
                <a16:creationId xmlns:a16="http://schemas.microsoft.com/office/drawing/2014/main" xmlns="" id="{CDB89CBD-6890-4A87-A18B-67150EA67B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8067" name="Rectangle 3">
            <a:extLst>
              <a:ext uri="{FF2B5EF4-FFF2-40B4-BE49-F238E27FC236}">
                <a16:creationId xmlns:a16="http://schemas.microsoft.com/office/drawing/2014/main" xmlns="" id="{00C9EF5F-E977-4A24-A1D9-E88148AE1D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995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>
            <a:extLst>
              <a:ext uri="{FF2B5EF4-FFF2-40B4-BE49-F238E27FC236}">
                <a16:creationId xmlns:a16="http://schemas.microsoft.com/office/drawing/2014/main" xmlns="" id="{609C72E1-C524-4A51-9A77-FAE6281133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0115" name="Rectangle 3">
            <a:extLst>
              <a:ext uri="{FF2B5EF4-FFF2-40B4-BE49-F238E27FC236}">
                <a16:creationId xmlns:a16="http://schemas.microsoft.com/office/drawing/2014/main" xmlns="" id="{EFAA4151-5B87-4541-8A7D-AC3511623C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3360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2" name="Rectangle 2">
            <a:extLst>
              <a:ext uri="{FF2B5EF4-FFF2-40B4-BE49-F238E27FC236}">
                <a16:creationId xmlns:a16="http://schemas.microsoft.com/office/drawing/2014/main" xmlns="" id="{45A6D7DA-D825-4186-A2AF-9671080FC7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2163" name="Rectangle 3">
            <a:extLst>
              <a:ext uri="{FF2B5EF4-FFF2-40B4-BE49-F238E27FC236}">
                <a16:creationId xmlns:a16="http://schemas.microsoft.com/office/drawing/2014/main" xmlns="" id="{48ED135B-B41A-48D8-811E-7CAEFAA17A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195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Rectangle 2">
            <a:extLst>
              <a:ext uri="{FF2B5EF4-FFF2-40B4-BE49-F238E27FC236}">
                <a16:creationId xmlns:a16="http://schemas.microsoft.com/office/drawing/2014/main" xmlns="" id="{89823D38-67EB-4B22-A764-E3C390B2B9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4211" name="Rectangle 3">
            <a:extLst>
              <a:ext uri="{FF2B5EF4-FFF2-40B4-BE49-F238E27FC236}">
                <a16:creationId xmlns:a16="http://schemas.microsoft.com/office/drawing/2014/main" xmlns="" id="{85B303DE-4416-4111-96E1-EA5A43EFA4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1848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2">
            <a:extLst>
              <a:ext uri="{FF2B5EF4-FFF2-40B4-BE49-F238E27FC236}">
                <a16:creationId xmlns:a16="http://schemas.microsoft.com/office/drawing/2014/main" xmlns="" id="{25970C03-255C-45CE-8EE0-DE59917603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6259" name="Rectangle 3">
            <a:extLst>
              <a:ext uri="{FF2B5EF4-FFF2-40B4-BE49-F238E27FC236}">
                <a16:creationId xmlns:a16="http://schemas.microsoft.com/office/drawing/2014/main" xmlns="" id="{4FFA0250-41A9-4308-9016-B68740668D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3500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>
            <a:extLst>
              <a:ext uri="{FF2B5EF4-FFF2-40B4-BE49-F238E27FC236}">
                <a16:creationId xmlns:a16="http://schemas.microsoft.com/office/drawing/2014/main" xmlns="" id="{DAC864A9-B815-4D12-94F9-FEC25C8790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4451" name="Rectangle 3">
            <a:extLst>
              <a:ext uri="{FF2B5EF4-FFF2-40B4-BE49-F238E27FC236}">
                <a16:creationId xmlns:a16="http://schemas.microsoft.com/office/drawing/2014/main" xmlns="" id="{D2C63F4B-5E6B-465E-BCA0-E1490A7F86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933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2">
            <a:extLst>
              <a:ext uri="{FF2B5EF4-FFF2-40B4-BE49-F238E27FC236}">
                <a16:creationId xmlns:a16="http://schemas.microsoft.com/office/drawing/2014/main" xmlns="" id="{403E10E3-FDB1-4528-90D1-1A5A4A9D13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6499" name="Rectangle 3">
            <a:extLst>
              <a:ext uri="{FF2B5EF4-FFF2-40B4-BE49-F238E27FC236}">
                <a16:creationId xmlns:a16="http://schemas.microsoft.com/office/drawing/2014/main" xmlns="" id="{F6CC1CD5-542B-40F0-B9CB-CA2A362A4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855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Rectangle 2">
            <a:extLst>
              <a:ext uri="{FF2B5EF4-FFF2-40B4-BE49-F238E27FC236}">
                <a16:creationId xmlns:a16="http://schemas.microsoft.com/office/drawing/2014/main" xmlns="" id="{A6BB26F9-7246-40FB-A6B9-5877CF382D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8547" name="Rectangle 3">
            <a:extLst>
              <a:ext uri="{FF2B5EF4-FFF2-40B4-BE49-F238E27FC236}">
                <a16:creationId xmlns:a16="http://schemas.microsoft.com/office/drawing/2014/main" xmlns="" id="{B486E80C-4105-42CC-9F77-15D4E0ED12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766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594" name="Rectangle 2">
            <a:extLst>
              <a:ext uri="{FF2B5EF4-FFF2-40B4-BE49-F238E27FC236}">
                <a16:creationId xmlns:a16="http://schemas.microsoft.com/office/drawing/2014/main" xmlns="" id="{229E1A82-3564-4BCE-B3C0-7905954AB6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0595" name="Rectangle 3">
            <a:extLst>
              <a:ext uri="{FF2B5EF4-FFF2-40B4-BE49-F238E27FC236}">
                <a16:creationId xmlns:a16="http://schemas.microsoft.com/office/drawing/2014/main" xmlns="" id="{52D4519F-F5ED-4E53-9755-25742BF31C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967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>
            <a:extLst>
              <a:ext uri="{FF2B5EF4-FFF2-40B4-BE49-F238E27FC236}">
                <a16:creationId xmlns:a16="http://schemas.microsoft.com/office/drawing/2014/main" xmlns="" id="{2FC32F7E-4F51-4C25-87F4-54CE44E28C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2643" name="Rectangle 3">
            <a:extLst>
              <a:ext uri="{FF2B5EF4-FFF2-40B4-BE49-F238E27FC236}">
                <a16:creationId xmlns:a16="http://schemas.microsoft.com/office/drawing/2014/main" xmlns="" id="{6654C26F-DB47-4527-9BAF-D25C560D52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0196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>
            <a:extLst>
              <a:ext uri="{FF2B5EF4-FFF2-40B4-BE49-F238E27FC236}">
                <a16:creationId xmlns:a16="http://schemas.microsoft.com/office/drawing/2014/main" xmlns="" id="{D9D3A47D-82DB-40A8-BAB1-971AF2DBF2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4691" name="Rectangle 3">
            <a:extLst>
              <a:ext uri="{FF2B5EF4-FFF2-40B4-BE49-F238E27FC236}">
                <a16:creationId xmlns:a16="http://schemas.microsoft.com/office/drawing/2014/main" xmlns="" id="{A9635AFF-5964-4317-9A96-970B80650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13505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2">
            <a:extLst>
              <a:ext uri="{FF2B5EF4-FFF2-40B4-BE49-F238E27FC236}">
                <a16:creationId xmlns:a16="http://schemas.microsoft.com/office/drawing/2014/main" xmlns="" id="{1CD16426-9578-4AD2-AF6F-DBB587A2D3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6739" name="Rectangle 3">
            <a:extLst>
              <a:ext uri="{FF2B5EF4-FFF2-40B4-BE49-F238E27FC236}">
                <a16:creationId xmlns:a16="http://schemas.microsoft.com/office/drawing/2014/main" xmlns="" id="{66CB58CC-15E5-4006-B86E-13C263EB2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4647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6" name="Rectangle 2">
            <a:extLst>
              <a:ext uri="{FF2B5EF4-FFF2-40B4-BE49-F238E27FC236}">
                <a16:creationId xmlns:a16="http://schemas.microsoft.com/office/drawing/2014/main" xmlns="" id="{5848CEDB-0CCF-4A7D-A93C-B62848A9ED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8787" name="Rectangle 3">
            <a:extLst>
              <a:ext uri="{FF2B5EF4-FFF2-40B4-BE49-F238E27FC236}">
                <a16:creationId xmlns:a16="http://schemas.microsoft.com/office/drawing/2014/main" xmlns="" id="{A0D0A373-C1DE-4FCA-9DCE-970DE2606F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837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>
            <a:extLst>
              <a:ext uri="{FF2B5EF4-FFF2-40B4-BE49-F238E27FC236}">
                <a16:creationId xmlns:a16="http://schemas.microsoft.com/office/drawing/2014/main" xmlns="" id="{1C96AD5F-B096-4ACE-8FA5-F4BE142069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0835" name="Rectangle 3">
            <a:extLst>
              <a:ext uri="{FF2B5EF4-FFF2-40B4-BE49-F238E27FC236}">
                <a16:creationId xmlns:a16="http://schemas.microsoft.com/office/drawing/2014/main" xmlns="" id="{FEA31A4D-669A-4080-AC69-F1FE49B83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17256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>
            <a:extLst>
              <a:ext uri="{FF2B5EF4-FFF2-40B4-BE49-F238E27FC236}">
                <a16:creationId xmlns:a16="http://schemas.microsoft.com/office/drawing/2014/main" xmlns="" id="{5FEC50C7-8457-4FB6-9F75-A220D73B2C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2883" name="Rectangle 3">
            <a:extLst>
              <a:ext uri="{FF2B5EF4-FFF2-40B4-BE49-F238E27FC236}">
                <a16:creationId xmlns:a16="http://schemas.microsoft.com/office/drawing/2014/main" xmlns="" id="{514FB266-A13A-4001-9BB3-232299ED4B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24654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2">
            <a:extLst>
              <a:ext uri="{FF2B5EF4-FFF2-40B4-BE49-F238E27FC236}">
                <a16:creationId xmlns:a16="http://schemas.microsoft.com/office/drawing/2014/main" xmlns="" id="{5B3E6D45-3508-46E9-B864-C1A5C73A06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4931" name="Rectangle 3">
            <a:extLst>
              <a:ext uri="{FF2B5EF4-FFF2-40B4-BE49-F238E27FC236}">
                <a16:creationId xmlns:a16="http://schemas.microsoft.com/office/drawing/2014/main" xmlns="" id="{E881BED6-C6B6-4263-B819-2B3F7D6C43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35433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>
            <a:extLst>
              <a:ext uri="{FF2B5EF4-FFF2-40B4-BE49-F238E27FC236}">
                <a16:creationId xmlns:a16="http://schemas.microsoft.com/office/drawing/2014/main" xmlns="" id="{E4E81A31-2003-4A8B-828B-E6C9BB6FD2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6979" name="Rectangle 3">
            <a:extLst>
              <a:ext uri="{FF2B5EF4-FFF2-40B4-BE49-F238E27FC236}">
                <a16:creationId xmlns:a16="http://schemas.microsoft.com/office/drawing/2014/main" xmlns="" id="{1580E5B6-812A-4459-90C1-B58EC96F27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68799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>
            <a:extLst>
              <a:ext uri="{FF2B5EF4-FFF2-40B4-BE49-F238E27FC236}">
                <a16:creationId xmlns:a16="http://schemas.microsoft.com/office/drawing/2014/main" xmlns="" id="{3B02060B-8D04-4870-A34E-7200E84888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9027" name="Rectangle 3">
            <a:extLst>
              <a:ext uri="{FF2B5EF4-FFF2-40B4-BE49-F238E27FC236}">
                <a16:creationId xmlns:a16="http://schemas.microsoft.com/office/drawing/2014/main" xmlns="" id="{A9A982CE-109C-43CB-A436-BBDFB89FA4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81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>
            <a:extLst>
              <a:ext uri="{FF2B5EF4-FFF2-40B4-BE49-F238E27FC236}">
                <a16:creationId xmlns:a16="http://schemas.microsoft.com/office/drawing/2014/main" xmlns="" id="{B03EE9A9-ABB9-4956-AD64-3121485A9A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1075" name="Rectangle 3">
            <a:extLst>
              <a:ext uri="{FF2B5EF4-FFF2-40B4-BE49-F238E27FC236}">
                <a16:creationId xmlns:a16="http://schemas.microsoft.com/office/drawing/2014/main" xmlns="" id="{51DEC2AD-6345-4692-B2A5-7C14B0A20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05393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>
            <a:extLst>
              <a:ext uri="{FF2B5EF4-FFF2-40B4-BE49-F238E27FC236}">
                <a16:creationId xmlns:a16="http://schemas.microsoft.com/office/drawing/2014/main" xmlns="" id="{CC668D83-FB53-482E-A657-75DD5887B6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3123" name="Rectangle 3">
            <a:extLst>
              <a:ext uri="{FF2B5EF4-FFF2-40B4-BE49-F238E27FC236}">
                <a16:creationId xmlns:a16="http://schemas.microsoft.com/office/drawing/2014/main" xmlns="" id="{B330FF2F-FA75-4423-BDEB-72A98EE44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01526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2">
            <a:extLst>
              <a:ext uri="{FF2B5EF4-FFF2-40B4-BE49-F238E27FC236}">
                <a16:creationId xmlns:a16="http://schemas.microsoft.com/office/drawing/2014/main" xmlns="" id="{DE534399-110B-4119-92CD-E19BC50DC5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5171" name="Rectangle 3">
            <a:extLst>
              <a:ext uri="{FF2B5EF4-FFF2-40B4-BE49-F238E27FC236}">
                <a16:creationId xmlns:a16="http://schemas.microsoft.com/office/drawing/2014/main" xmlns="" id="{5663ECB2-E4B2-49CF-A52B-8B82D46620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19474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>
            <a:extLst>
              <a:ext uri="{FF2B5EF4-FFF2-40B4-BE49-F238E27FC236}">
                <a16:creationId xmlns:a16="http://schemas.microsoft.com/office/drawing/2014/main" xmlns="" id="{24F6FFF3-DE9D-4092-9E25-8ECA31150A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7219" name="Rectangle 3">
            <a:extLst>
              <a:ext uri="{FF2B5EF4-FFF2-40B4-BE49-F238E27FC236}">
                <a16:creationId xmlns:a16="http://schemas.microsoft.com/office/drawing/2014/main" xmlns="" id="{188AD1E0-5F61-4FCC-93BF-F8515756B5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45232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>
            <a:extLst>
              <a:ext uri="{FF2B5EF4-FFF2-40B4-BE49-F238E27FC236}">
                <a16:creationId xmlns:a16="http://schemas.microsoft.com/office/drawing/2014/main" xmlns="" id="{7DA0D4FF-A894-4BA3-84A5-86BF66F629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9267" name="Rectangle 3">
            <a:extLst>
              <a:ext uri="{FF2B5EF4-FFF2-40B4-BE49-F238E27FC236}">
                <a16:creationId xmlns:a16="http://schemas.microsoft.com/office/drawing/2014/main" xmlns="" id="{4AC22CE7-C6FE-4AD8-AAB9-140D88F412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73313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>
            <a:extLst>
              <a:ext uri="{FF2B5EF4-FFF2-40B4-BE49-F238E27FC236}">
                <a16:creationId xmlns:a16="http://schemas.microsoft.com/office/drawing/2014/main" xmlns="" id="{5FD49093-A7B9-4AEF-9729-B9EE23C2BB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1315" name="Rectangle 3">
            <a:extLst>
              <a:ext uri="{FF2B5EF4-FFF2-40B4-BE49-F238E27FC236}">
                <a16:creationId xmlns:a16="http://schemas.microsoft.com/office/drawing/2014/main" xmlns="" id="{B55DCA55-886C-4773-B2C3-1975E4B4A4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02037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>
            <a:extLst>
              <a:ext uri="{FF2B5EF4-FFF2-40B4-BE49-F238E27FC236}">
                <a16:creationId xmlns:a16="http://schemas.microsoft.com/office/drawing/2014/main" xmlns="" id="{177C1024-7D09-4FD2-A508-9FDEFA7F21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3363" name="Rectangle 3">
            <a:extLst>
              <a:ext uri="{FF2B5EF4-FFF2-40B4-BE49-F238E27FC236}">
                <a16:creationId xmlns:a16="http://schemas.microsoft.com/office/drawing/2014/main" xmlns="" id="{6CB90C1D-9B42-4FB8-BDD1-60DF63C775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7981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>
            <a:extLst>
              <a:ext uri="{FF2B5EF4-FFF2-40B4-BE49-F238E27FC236}">
                <a16:creationId xmlns:a16="http://schemas.microsoft.com/office/drawing/2014/main" xmlns="" id="{EFF1D4BA-0639-4E63-AE56-4DB6CFB008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5411" name="Rectangle 3">
            <a:extLst>
              <a:ext uri="{FF2B5EF4-FFF2-40B4-BE49-F238E27FC236}">
                <a16:creationId xmlns:a16="http://schemas.microsoft.com/office/drawing/2014/main" xmlns="" id="{F62C61A9-64D7-46B4-B837-77A28A0741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20171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>
            <a:extLst>
              <a:ext uri="{FF2B5EF4-FFF2-40B4-BE49-F238E27FC236}">
                <a16:creationId xmlns:a16="http://schemas.microsoft.com/office/drawing/2014/main" xmlns="" id="{E4A5E2F5-A4FA-45DD-8CC0-7A99790AD9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7459" name="Rectangle 3">
            <a:extLst>
              <a:ext uri="{FF2B5EF4-FFF2-40B4-BE49-F238E27FC236}">
                <a16:creationId xmlns:a16="http://schemas.microsoft.com/office/drawing/2014/main" xmlns="" id="{2802A80F-4F6E-42F5-AB22-B7C15C9A40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57321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>
            <a:extLst>
              <a:ext uri="{FF2B5EF4-FFF2-40B4-BE49-F238E27FC236}">
                <a16:creationId xmlns:a16="http://schemas.microsoft.com/office/drawing/2014/main" xmlns="" id="{1DA2EC81-4BC2-46AD-B611-FFC93B4AD6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Rectangle 3">
            <a:extLst>
              <a:ext uri="{FF2B5EF4-FFF2-40B4-BE49-F238E27FC236}">
                <a16:creationId xmlns:a16="http://schemas.microsoft.com/office/drawing/2014/main" xmlns="" id="{26A6334A-3314-470D-9507-A6F55CAD6B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7043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>
            <a:extLst>
              <a:ext uri="{FF2B5EF4-FFF2-40B4-BE49-F238E27FC236}">
                <a16:creationId xmlns:a16="http://schemas.microsoft.com/office/drawing/2014/main" xmlns="" id="{D415D3D3-7299-4957-A335-84C3939860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1555" name="Rectangle 3">
            <a:extLst>
              <a:ext uri="{FF2B5EF4-FFF2-40B4-BE49-F238E27FC236}">
                <a16:creationId xmlns:a16="http://schemas.microsoft.com/office/drawing/2014/main" xmlns="" id="{8C447741-CB58-4388-89CE-D3F04C4CEE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03866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>
            <a:extLst>
              <a:ext uri="{FF2B5EF4-FFF2-40B4-BE49-F238E27FC236}">
                <a16:creationId xmlns:a16="http://schemas.microsoft.com/office/drawing/2014/main" xmlns="" id="{20B0C152-817F-4D06-B6D9-5E1442BF21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46188" y="698500"/>
            <a:ext cx="4500562" cy="3478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3603" name="Rectangle 3">
            <a:extLst>
              <a:ext uri="{FF2B5EF4-FFF2-40B4-BE49-F238E27FC236}">
                <a16:creationId xmlns:a16="http://schemas.microsoft.com/office/drawing/2014/main" xmlns="" id="{6FE61298-CDD1-4CF7-9A14-B813A63617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0075"/>
            <a:ext cx="5121275" cy="41735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6" tIns="45713" rIns="91426" bIns="4571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1359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F8D63E-934C-4E0B-9315-884881AF7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1272011"/>
            <a:ext cx="7543800" cy="2705947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8A48710-41AD-41DE-9371-84BC01BC6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9208DF-714A-4348-9384-263252F0E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2A883DF-FF4E-4AE4-957D-49BB5F0DF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FBCCE3-A5C1-4D4D-9BF9-9BC37DD5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437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CFD3A9-32CE-417F-8770-16E7407BA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BC80B8-70AA-4B2F-97A4-9F1D1FE3A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DEC243-2F0C-4CC4-B931-30000BE80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F6369B8-1831-41D9-BA62-8BE2BEB02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E912C6-79BC-4392-A1E6-07AD1218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045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9E348D-D402-4E7D-A61F-BF11E3E29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76" y="1937704"/>
            <a:ext cx="8675370" cy="3233102"/>
          </a:xfrm>
        </p:spPr>
        <p:txBody>
          <a:bodyPr anchor="b"/>
          <a:lstStyle>
            <a:lvl1pPr>
              <a:defRPr sz="49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AA1837C-95EF-4660-BA0D-C25472610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6276" y="5201392"/>
            <a:ext cx="8675370" cy="1700212"/>
          </a:xfrm>
        </p:spPr>
        <p:txBody>
          <a:bodyPr/>
          <a:lstStyle>
            <a:lvl1pPr marL="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964CF1B-2A44-4979-8474-D9766818C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37E430-2D53-4172-B65D-411DA7069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BA062D-9EBD-4863-A506-E6492D073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84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1C09B9-A8F4-4C4A-9457-732E196CE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C61067-3694-456D-BD25-B79C6F433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68B02E0-F085-40AA-88E4-DDC0C8170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9A9CF5E-653D-458E-BE83-4DC391C39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D76C328-22C2-47FC-8D30-7CE2AC486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9F61A9C-ED54-4960-A11C-A96D01D0B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501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BB7A73-5E55-4D42-A762-AEF20653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5" y="413809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E97DC79-C256-4BAE-B913-DE2634563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9646E9B-95B4-4539-A077-66D1A566C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00AEE73-8753-4FC9-9D64-BD4BBFE53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92065" y="1905318"/>
            <a:ext cx="4276130" cy="933767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CF99D84-C2FD-4B9D-846B-6AA6A293BF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92065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CB5012A-C290-45B2-85BA-22D7AACC1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5AF276C-DE35-4ABF-AA17-6269213B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4E9D27F-DE0A-482A-A071-F5AA882C1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587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1D6655-D14A-4FC7-8E6F-DBF722453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A20152C-63DF-4AED-A386-EF09D2E6D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57375FD-28D0-4F93-A430-3B260EE63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8B0B9A5-737C-449C-AA23-F5A9D6AC1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576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D480A3B-3162-4CBB-9224-78890A0AC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F137755-FD18-485D-856B-9CEB270CA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0AB05A3-BCCE-480A-B876-8C2F2FF31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393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490F29-87AC-437A-9E7E-003207D87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8AAB3D-9791-42F8-BF1C-1F79C7CF2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6130" y="1119082"/>
            <a:ext cx="5092065" cy="5523442"/>
          </a:xfrm>
        </p:spPr>
        <p:txBody>
          <a:bodyPr/>
          <a:lstStyle>
            <a:lvl1pPr>
              <a:defRPr sz="2640"/>
            </a:lvl1pPr>
            <a:lvl2pPr>
              <a:defRPr sz="2310"/>
            </a:lvl2pPr>
            <a:lvl3pPr>
              <a:defRPr sz="198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BDB617A-F4D0-48CF-A206-E739617F8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A908155-1CFA-4D98-A1EA-727DD67DD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7A5DBF-000C-4965-B648-76364DF6A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26B2FCA-DAE3-474E-B867-54B44EE28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2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C82A42-A7BB-4082-8E3C-F1FB674E9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553622B-369A-4EDD-A641-18DFA7C885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6130" y="1119082"/>
            <a:ext cx="5092065" cy="5523442"/>
          </a:xfrm>
        </p:spPr>
        <p:txBody>
          <a:bodyPr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53BFF75-8FD1-4B77-8243-762C38D34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D116AD7-7B40-4077-93FC-1A252F3BD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7709BC-2A7B-43B6-96F9-ED10139DD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855BB78-66F6-483F-9473-9EC1E0B79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525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CB7A57-6103-449C-AD7F-80764BD89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23F2BD8-A750-4337-9EFC-ABB020FC5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25AEE2-7AD1-466D-B1DD-D66C76555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36A732-3B67-42BD-9D05-604714EE8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A3FA06-0162-4ED8-8F75-CBA8CAD5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806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F2843ED-3DA7-4698-A1B3-97767ABA82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98042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DBF2B5D-9D54-4746-9046-1F4309673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56B8EE-B956-4ECD-8250-090A78372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ACB8EE3-8BE6-4F3E-AFA2-C8357B0CA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3E9991-9539-4E7A-817F-8F3EFB47C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619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26DF799-48CD-42A2-AF34-242A9B315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413809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828A9A6-2D4D-4553-9F3E-2F1B68AA2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EB1DA3-46D6-4226-95F4-78550AE66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51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FB5F1AE-914A-446F-A559-BC11862FC6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1845" y="7203864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431687-BED8-4FD9-96EA-B0B008D324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374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43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omics.com/foxtrot/2003/10/03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bridgewater college"/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6" r="21417"/>
          <a:stretch/>
        </p:blipFill>
        <p:spPr bwMode="auto">
          <a:xfrm>
            <a:off x="20" y="1"/>
            <a:ext cx="10058380" cy="777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Image result for bridgewater college"/>
          <p:cNvSpPr>
            <a:spLocks noChangeAspect="1" noChangeArrowheads="1"/>
          </p:cNvSpPr>
          <p:nvPr/>
        </p:nvSpPr>
        <p:spPr bwMode="auto">
          <a:xfrm>
            <a:off x="4903470" y="3760470"/>
            <a:ext cx="251460" cy="25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5438" tIns="37719" rIns="75438" bIns="37719" numCol="1" anchor="t" anchorCtr="0" compatLnSpc="1">
            <a:prstTxWarp prst="textNoShape">
              <a:avLst/>
            </a:prstTxWarp>
          </a:bodyPr>
          <a:lstStyle/>
          <a:p>
            <a:endParaRPr lang="en-US" sz="1485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380" y="1272011"/>
            <a:ext cx="8549640" cy="27059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Introduction to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Computer Science I </a:t>
            </a:r>
          </a:p>
        </p:txBody>
      </p:sp>
    </p:spTree>
    <p:extLst>
      <p:ext uri="{BB962C8B-B14F-4D97-AF65-F5344CB8AC3E}">
        <p14:creationId xmlns:p14="http://schemas.microsoft.com/office/powerpoint/2010/main" val="37164313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165349"/>
            <a:ext cx="9147175" cy="0"/>
          </a:xfrm>
          <a:custGeom>
            <a:avLst/>
            <a:gdLst/>
            <a:ahLst/>
            <a:cxnLst/>
            <a:rect l="l" t="t" r="r" b="b"/>
            <a:pathLst>
              <a:path w="9147175">
                <a:moveTo>
                  <a:pt x="0" y="0"/>
                </a:moveTo>
                <a:lnTo>
                  <a:pt x="914717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24820" y="1434786"/>
            <a:ext cx="50425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7400" algn="l"/>
              </a:tabLst>
            </a:pPr>
            <a:r>
              <a:rPr sz="3200" spc="-5" dirty="0">
                <a:solidFill>
                  <a:srgbClr val="003399"/>
                </a:solidFill>
              </a:rPr>
              <a:t>1.3	Conditionals and</a:t>
            </a:r>
            <a:r>
              <a:rPr sz="3200" spc="-65" dirty="0">
                <a:solidFill>
                  <a:srgbClr val="003399"/>
                </a:solidFill>
              </a:rPr>
              <a:t> </a:t>
            </a:r>
            <a:r>
              <a:rPr sz="3200" dirty="0">
                <a:solidFill>
                  <a:srgbClr val="003399"/>
                </a:solidFill>
              </a:rPr>
              <a:t>Loops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3392487" y="2671762"/>
            <a:ext cx="3271836" cy="4048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78046" y="7059294"/>
            <a:ext cx="662050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53435" algn="l"/>
                <a:tab pos="3524885" algn="l"/>
                <a:tab pos="5313680" algn="l"/>
                <a:tab pos="5485130" algn="l"/>
              </a:tabLst>
            </a:pPr>
            <a:r>
              <a:rPr sz="900" i="1" spc="-5" dirty="0">
                <a:solidFill>
                  <a:srgbClr val="4D4D4D"/>
                </a:solidFill>
                <a:latin typeface="Times New Roman"/>
                <a:cs typeface="Times New Roman"/>
              </a:rPr>
              <a:t>Introduction to Programming in Java:  An</a:t>
            </a:r>
            <a:r>
              <a:rPr sz="900" i="1" spc="75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D4D4D"/>
                </a:solidFill>
                <a:latin typeface="Times New Roman"/>
                <a:cs typeface="Times New Roman"/>
              </a:rPr>
              <a:t>Interdisciplinary</a:t>
            </a:r>
            <a:r>
              <a:rPr sz="900" i="1" spc="-15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D4D4D"/>
                </a:solidFill>
                <a:latin typeface="Times New Roman"/>
                <a:cs typeface="Times New Roman"/>
              </a:rPr>
              <a:t>Approach	</a:t>
            </a:r>
            <a:r>
              <a:rPr sz="900" i="1" dirty="0">
                <a:solidFill>
                  <a:srgbClr val="4D4D4D"/>
                </a:solidFill>
                <a:latin typeface="Times New Roman"/>
                <a:cs typeface="Times New Roman"/>
              </a:rPr>
              <a:t>·	</a:t>
            </a:r>
            <a:r>
              <a:rPr sz="900" i="1" spc="-5" dirty="0">
                <a:solidFill>
                  <a:srgbClr val="4D4D4D"/>
                </a:solidFill>
                <a:latin typeface="Times New Roman"/>
                <a:cs typeface="Times New Roman"/>
              </a:rPr>
              <a:t>Robert Sedgewick </a:t>
            </a:r>
            <a:r>
              <a:rPr sz="900" i="1" dirty="0">
                <a:solidFill>
                  <a:srgbClr val="4D4D4D"/>
                </a:solidFill>
                <a:latin typeface="Times New Roman"/>
                <a:cs typeface="Times New Roman"/>
              </a:rPr>
              <a:t>and</a:t>
            </a:r>
            <a:r>
              <a:rPr sz="900" i="1" spc="25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D4D4D"/>
                </a:solidFill>
                <a:latin typeface="Times New Roman"/>
                <a:cs typeface="Times New Roman"/>
              </a:rPr>
              <a:t>Kevin</a:t>
            </a:r>
            <a:r>
              <a:rPr sz="900" i="1" spc="5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900" i="1" spc="-20" dirty="0">
                <a:solidFill>
                  <a:srgbClr val="4D4D4D"/>
                </a:solidFill>
                <a:latin typeface="Times New Roman"/>
                <a:cs typeface="Times New Roman"/>
              </a:rPr>
              <a:t>Wayne	</a:t>
            </a:r>
            <a:r>
              <a:rPr sz="900" i="1" dirty="0">
                <a:solidFill>
                  <a:srgbClr val="4D4D4D"/>
                </a:solidFill>
                <a:latin typeface="Times New Roman"/>
                <a:cs typeface="Times New Roman"/>
              </a:rPr>
              <a:t>·	</a:t>
            </a:r>
            <a:r>
              <a:rPr sz="900" i="1" spc="-5" dirty="0">
                <a:solidFill>
                  <a:srgbClr val="4D4D4D"/>
                </a:solidFill>
                <a:latin typeface="Times New Roman"/>
                <a:cs typeface="Times New Roman"/>
              </a:rPr>
              <a:t>Copyright </a:t>
            </a:r>
            <a:r>
              <a:rPr sz="900" i="1" dirty="0">
                <a:solidFill>
                  <a:srgbClr val="4D4D4D"/>
                </a:solidFill>
                <a:latin typeface="Times New Roman"/>
                <a:cs typeface="Times New Roman"/>
              </a:rPr>
              <a:t>©</a:t>
            </a:r>
            <a:r>
              <a:rPr sz="900" i="1" spc="-65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D4D4D"/>
                </a:solidFill>
                <a:latin typeface="Times New Roman"/>
                <a:cs typeface="Times New Roman"/>
              </a:rPr>
              <a:t>2002–2010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15681" y="7059294"/>
            <a:ext cx="96964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Char char="·"/>
              <a:tabLst>
                <a:tab pos="183515" algn="l"/>
                <a:tab pos="184150" algn="l"/>
              </a:tabLst>
            </a:pPr>
            <a:r>
              <a:rPr sz="900" i="1" spc="-15" dirty="0">
                <a:solidFill>
                  <a:srgbClr val="4D4D4D"/>
                </a:solidFill>
                <a:latin typeface="Times New Roman"/>
                <a:cs typeface="Times New Roman"/>
              </a:rPr>
              <a:t>2/6/11 </a:t>
            </a:r>
            <a:r>
              <a:rPr sz="900" i="1" dirty="0">
                <a:solidFill>
                  <a:srgbClr val="4D4D4D"/>
                </a:solidFill>
                <a:latin typeface="Times New Roman"/>
                <a:cs typeface="Times New Roman"/>
              </a:rPr>
              <a:t>12:44</a:t>
            </a:r>
            <a:r>
              <a:rPr sz="900" i="1" spc="-70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D4D4D"/>
                </a:solidFill>
                <a:latin typeface="Times New Roman"/>
                <a:cs typeface="Times New Roman"/>
              </a:rPr>
              <a:t>PM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0286176C-999E-41A5-BD7F-8581FB38EB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5565338"/>
              </p:ext>
            </p:extLst>
          </p:nvPr>
        </p:nvGraphicFramePr>
        <p:xfrm>
          <a:off x="1295400" y="1676400"/>
          <a:ext cx="6705600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bject 22">
            <a:extLst>
              <a:ext uri="{FF2B5EF4-FFF2-40B4-BE49-F238E27FC236}">
                <a16:creationId xmlns:a16="http://schemas.microsoft.com/office/drawing/2014/main" xmlns="" id="{DD9BD5BD-9FF0-4CBA-AD07-482BB9066EF4}"/>
              </a:ext>
            </a:extLst>
          </p:cNvPr>
          <p:cNvSpPr txBox="1"/>
          <p:nvPr/>
        </p:nvSpPr>
        <p:spPr>
          <a:xfrm>
            <a:off x="8458200" y="2057400"/>
            <a:ext cx="1047115" cy="5765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1600" marR="69215" algn="ctr">
              <a:lnSpc>
                <a:spcPts val="1400"/>
              </a:lnSpc>
              <a:spcBef>
                <a:spcPts val="180"/>
              </a:spcBef>
            </a:pP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last</a:t>
            </a:r>
            <a:r>
              <a:rPr sz="1200" spc="-6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lecture:  equivalent</a:t>
            </a:r>
            <a:endParaRPr sz="12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200" dirty="0">
                <a:solidFill>
                  <a:srgbClr val="CC0000"/>
                </a:solidFill>
                <a:latin typeface="Comic Sans MS"/>
                <a:cs typeface="Comic Sans MS"/>
              </a:rPr>
              <a:t>to a</a:t>
            </a:r>
            <a:r>
              <a:rPr sz="1200" spc="-8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calculator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26">
            <a:extLst>
              <a:ext uri="{FF2B5EF4-FFF2-40B4-BE49-F238E27FC236}">
                <a16:creationId xmlns:a16="http://schemas.microsoft.com/office/drawing/2014/main" xmlns="" id="{B70ADF57-2D33-4E70-B260-DEE933F782C7}"/>
              </a:ext>
            </a:extLst>
          </p:cNvPr>
          <p:cNvSpPr/>
          <p:nvPr/>
        </p:nvSpPr>
        <p:spPr>
          <a:xfrm>
            <a:off x="8281034" y="1784667"/>
            <a:ext cx="0" cy="996950"/>
          </a:xfrm>
          <a:custGeom>
            <a:avLst/>
            <a:gdLst/>
            <a:ahLst/>
            <a:cxnLst/>
            <a:rect l="l" t="t" r="r" b="b"/>
            <a:pathLst>
              <a:path h="996950">
                <a:moveTo>
                  <a:pt x="0" y="0"/>
                </a:moveTo>
                <a:lnTo>
                  <a:pt x="0" y="996949"/>
                </a:lnTo>
              </a:path>
            </a:pathLst>
          </a:custGeom>
          <a:ln w="15874">
            <a:solidFill>
              <a:srgbClr val="D81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27">
            <a:extLst>
              <a:ext uri="{FF2B5EF4-FFF2-40B4-BE49-F238E27FC236}">
                <a16:creationId xmlns:a16="http://schemas.microsoft.com/office/drawing/2014/main" xmlns="" id="{226BBECC-4A42-4175-8CCC-771A89F21419}"/>
              </a:ext>
            </a:extLst>
          </p:cNvPr>
          <p:cNvSpPr/>
          <p:nvPr/>
        </p:nvSpPr>
        <p:spPr>
          <a:xfrm>
            <a:off x="8281034" y="-26504"/>
            <a:ext cx="1525587" cy="18589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8810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3967" y="635000"/>
            <a:ext cx="14966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5"/>
              <a:t>Control</a:t>
            </a:r>
            <a:r>
              <a:rPr lang="en-US" spc="-85"/>
              <a:t> </a:t>
            </a:r>
            <a:r>
              <a:rPr lang="en-US" spc="-5"/>
              <a:t>Flow</a:t>
            </a:r>
            <a:endParaRPr lang="en-US"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7305675" cy="10160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lang="en-US" sz="1800" spc="-5">
                <a:solidFill>
                  <a:srgbClr val="003399"/>
                </a:solidFill>
                <a:latin typeface="Comic Sans MS"/>
                <a:cs typeface="Comic Sans MS"/>
              </a:rPr>
              <a:t>Control</a:t>
            </a:r>
            <a:r>
              <a:rPr lang="en-US" sz="1800" spc="-6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lang="en-US" sz="1800" spc="-5">
                <a:solidFill>
                  <a:srgbClr val="003399"/>
                </a:solidFill>
                <a:latin typeface="Comic Sans MS"/>
                <a:cs typeface="Comic Sans MS"/>
              </a:rPr>
              <a:t>flow.</a:t>
            </a:r>
            <a:endParaRPr lang="en-US"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lang="en-US" sz="1800" spc="-5">
                <a:latin typeface="Comic Sans MS"/>
                <a:cs typeface="Comic Sans MS"/>
              </a:rPr>
              <a:t>Sequence </a:t>
            </a:r>
            <a:r>
              <a:rPr lang="en-US" sz="1800">
                <a:latin typeface="Comic Sans MS"/>
                <a:cs typeface="Comic Sans MS"/>
              </a:rPr>
              <a:t>of </a:t>
            </a:r>
            <a:r>
              <a:rPr lang="en-US" sz="1800" spc="-5">
                <a:latin typeface="Comic Sans MS"/>
                <a:cs typeface="Comic Sans MS"/>
              </a:rPr>
              <a:t>statements that are actually executed </a:t>
            </a:r>
            <a:r>
              <a:rPr lang="en-US" sz="1800">
                <a:latin typeface="Comic Sans MS"/>
                <a:cs typeface="Comic Sans MS"/>
              </a:rPr>
              <a:t>in a</a:t>
            </a:r>
            <a:r>
              <a:rPr lang="en-US" sz="1800" spc="55">
                <a:latin typeface="Comic Sans MS"/>
                <a:cs typeface="Comic Sans MS"/>
              </a:rPr>
              <a:t> </a:t>
            </a:r>
            <a:r>
              <a:rPr lang="en-US" sz="1800" spc="-5">
                <a:latin typeface="Comic Sans MS"/>
                <a:cs typeface="Comic Sans MS"/>
              </a:rPr>
              <a:t>program.</a:t>
            </a:r>
            <a:endParaRPr lang="en-US"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lang="en-US" sz="1800" spc="-5">
                <a:latin typeface="Comic Sans MS"/>
                <a:cs typeface="Comic Sans MS"/>
              </a:rPr>
              <a:t>Conditionals and loops: enable us </a:t>
            </a:r>
            <a:r>
              <a:rPr lang="en-US" sz="1800">
                <a:latin typeface="Comic Sans MS"/>
                <a:cs typeface="Comic Sans MS"/>
              </a:rPr>
              <a:t>to </a:t>
            </a:r>
            <a:r>
              <a:rPr lang="en-US" sz="1800" spc="-5">
                <a:latin typeface="Comic Sans MS"/>
                <a:cs typeface="Comic Sans MS"/>
              </a:rPr>
              <a:t>create control</a:t>
            </a:r>
            <a:r>
              <a:rPr lang="en-US" sz="1800" spc="75">
                <a:latin typeface="Comic Sans MS"/>
                <a:cs typeface="Comic Sans MS"/>
              </a:rPr>
              <a:t> </a:t>
            </a:r>
            <a:r>
              <a:rPr lang="en-US" sz="1800" spc="-5">
                <a:latin typeface="Comic Sans MS"/>
                <a:cs typeface="Comic Sans MS"/>
              </a:rPr>
              <a:t>flow.</a:t>
            </a:r>
            <a:endParaRPr lang="en-US" sz="1800" dirty="0">
              <a:latin typeface="Comic Sans MS"/>
              <a:cs typeface="Comic Sans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26573" y="7116871"/>
            <a:ext cx="11303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lang="en-US" sz="800" smtClean="0">
                <a:latin typeface="Comic Sans MS"/>
                <a:cs typeface="Comic Sans MS"/>
              </a:rPr>
              <a:t>4</a:t>
            </a:fld>
            <a:endParaRPr lang="en-US" sz="800">
              <a:latin typeface="Comic Sans MS"/>
              <a:cs typeface="Comic Sans MS"/>
            </a:endParaRPr>
          </a:p>
        </p:txBody>
      </p:sp>
      <p:pic>
        <p:nvPicPr>
          <p:cNvPr id="1028" name="Picture 4" descr="Image result for decision graph">
            <a:extLst>
              <a:ext uri="{FF2B5EF4-FFF2-40B4-BE49-F238E27FC236}">
                <a16:creationId xmlns:a16="http://schemas.microsoft.com/office/drawing/2014/main" xmlns="" id="{75914FCF-D49D-44CD-A652-FD672C410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448067"/>
            <a:ext cx="5638115" cy="493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3967" y="635000"/>
            <a:ext cx="14966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Control</a:t>
            </a:r>
            <a:r>
              <a:rPr spc="-85" dirty="0"/>
              <a:t> </a:t>
            </a:r>
            <a:r>
              <a:rPr spc="-5" dirty="0"/>
              <a:t>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7305675" cy="10160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Control</a:t>
            </a:r>
            <a:r>
              <a:rPr sz="1800" spc="-6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flow.</a:t>
            </a:r>
            <a:endParaRPr sz="1800" dirty="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Sequence </a:t>
            </a:r>
            <a:r>
              <a:rPr sz="1800" dirty="0">
                <a:latin typeface="Comic Sans MS"/>
                <a:cs typeface="Comic Sans MS"/>
              </a:rPr>
              <a:t>of </a:t>
            </a:r>
            <a:r>
              <a:rPr sz="1800" spc="-5" dirty="0">
                <a:latin typeface="Comic Sans MS"/>
                <a:cs typeface="Comic Sans MS"/>
              </a:rPr>
              <a:t>statements that are actually executed </a:t>
            </a:r>
            <a:r>
              <a:rPr sz="1800" dirty="0">
                <a:latin typeface="Comic Sans MS"/>
                <a:cs typeface="Comic Sans MS"/>
              </a:rPr>
              <a:t>in a</a:t>
            </a:r>
            <a:r>
              <a:rPr sz="1800" spc="5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program.</a:t>
            </a:r>
            <a:endParaRPr sz="1800" dirty="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Conditionals and loops: enable us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lang="en-US" sz="1800" spc="-5" dirty="0">
                <a:latin typeface="Comic Sans MS"/>
                <a:cs typeface="Comic Sans MS"/>
              </a:rPr>
              <a:t>create</a:t>
            </a:r>
            <a:r>
              <a:rPr sz="1800" spc="-5" dirty="0">
                <a:latin typeface="Comic Sans MS"/>
                <a:cs typeface="Comic Sans MS"/>
              </a:rPr>
              <a:t> control</a:t>
            </a:r>
            <a:r>
              <a:rPr sz="1800" spc="7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flow.</a:t>
            </a:r>
            <a:endParaRPr sz="1800" dirty="0">
              <a:latin typeface="Comic Sans MS"/>
              <a:cs typeface="Comic Sans M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230437" y="3335337"/>
          <a:ext cx="1201736" cy="2514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16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00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4800">
                <a:tc gridSpan="2"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i="1" spc="-35" dirty="0">
                          <a:solidFill>
                            <a:srgbClr val="010000"/>
                          </a:solidFill>
                          <a:latin typeface="Verdana"/>
                          <a:cs typeface="Verdana"/>
                        </a:rPr>
                        <a:t>statement</a:t>
                      </a:r>
                      <a:r>
                        <a:rPr sz="1200" i="1" spc="-120" dirty="0">
                          <a:solidFill>
                            <a:srgbClr val="01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i="1" spc="-5" dirty="0">
                          <a:solidFill>
                            <a:srgbClr val="010000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622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BCB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800">
                <a:tc gridSpan="2"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200" i="1" spc="-35" dirty="0">
                          <a:solidFill>
                            <a:srgbClr val="010000"/>
                          </a:solidFill>
                          <a:latin typeface="Verdana"/>
                          <a:cs typeface="Verdana"/>
                        </a:rPr>
                        <a:t>statement</a:t>
                      </a:r>
                      <a:r>
                        <a:rPr sz="1200" i="1" spc="-120" dirty="0">
                          <a:solidFill>
                            <a:srgbClr val="01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i="1" spc="-5" dirty="0">
                          <a:solidFill>
                            <a:srgbClr val="010000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622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BCB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800">
                <a:tc gridSpan="2"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i="1" spc="-35" dirty="0">
                          <a:solidFill>
                            <a:srgbClr val="010000"/>
                          </a:solidFill>
                          <a:latin typeface="Verdana"/>
                          <a:cs typeface="Verdana"/>
                        </a:rPr>
                        <a:t>statement</a:t>
                      </a:r>
                      <a:r>
                        <a:rPr sz="1200" i="1" spc="-120" dirty="0">
                          <a:solidFill>
                            <a:srgbClr val="01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i="1" spc="-5" dirty="0">
                          <a:solidFill>
                            <a:srgbClr val="010000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BCB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4800">
                <a:tc gridSpan="2"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i="1" spc="-35" dirty="0">
                          <a:solidFill>
                            <a:srgbClr val="010000"/>
                          </a:solidFill>
                          <a:latin typeface="Verdana"/>
                          <a:cs typeface="Verdana"/>
                        </a:rPr>
                        <a:t>statement</a:t>
                      </a:r>
                      <a:r>
                        <a:rPr sz="1200" i="1" spc="-120" dirty="0">
                          <a:solidFill>
                            <a:srgbClr val="01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i="1" spc="-5" dirty="0">
                          <a:solidFill>
                            <a:srgbClr val="010000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BCB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713412" y="4629150"/>
            <a:ext cx="1059180" cy="650875"/>
          </a:xfrm>
          <a:custGeom>
            <a:avLst/>
            <a:gdLst/>
            <a:ahLst/>
            <a:cxnLst/>
            <a:rect l="l" t="t" r="r" b="b"/>
            <a:pathLst>
              <a:path w="1059179" h="650875">
                <a:moveTo>
                  <a:pt x="529431" y="0"/>
                </a:moveTo>
                <a:lnTo>
                  <a:pt x="0" y="325437"/>
                </a:lnTo>
                <a:lnTo>
                  <a:pt x="529431" y="650875"/>
                </a:lnTo>
                <a:lnTo>
                  <a:pt x="1058861" y="325437"/>
                </a:lnTo>
                <a:lnTo>
                  <a:pt x="529431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13412" y="4629149"/>
            <a:ext cx="1059180" cy="650875"/>
          </a:xfrm>
          <a:custGeom>
            <a:avLst/>
            <a:gdLst/>
            <a:ahLst/>
            <a:cxnLst/>
            <a:rect l="l" t="t" r="r" b="b"/>
            <a:pathLst>
              <a:path w="1059179" h="650875">
                <a:moveTo>
                  <a:pt x="0" y="325437"/>
                </a:moveTo>
                <a:lnTo>
                  <a:pt x="529430" y="0"/>
                </a:lnTo>
                <a:lnTo>
                  <a:pt x="1058860" y="325437"/>
                </a:lnTo>
                <a:lnTo>
                  <a:pt x="529430" y="650874"/>
                </a:lnTo>
                <a:lnTo>
                  <a:pt x="0" y="325437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866357" y="4850447"/>
            <a:ext cx="747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30" dirty="0">
                <a:solidFill>
                  <a:srgbClr val="010000"/>
                </a:solidFill>
                <a:latin typeface="Verdana"/>
                <a:cs typeface="Verdana"/>
              </a:rPr>
              <a:t>boolean</a:t>
            </a:r>
            <a:r>
              <a:rPr sz="1200" i="1" spc="-120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200" i="1" spc="-5" dirty="0">
                <a:solidFill>
                  <a:srgbClr val="010000"/>
                </a:solidFill>
                <a:latin typeface="Verdana"/>
                <a:cs typeface="Verdana"/>
              </a:rPr>
              <a:t>2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40462" y="3611562"/>
            <a:ext cx="3175" cy="992505"/>
          </a:xfrm>
          <a:custGeom>
            <a:avLst/>
            <a:gdLst/>
            <a:ahLst/>
            <a:cxnLst/>
            <a:rect l="l" t="t" r="r" b="b"/>
            <a:pathLst>
              <a:path w="3175" h="992504">
                <a:moveTo>
                  <a:pt x="0" y="0"/>
                </a:moveTo>
                <a:lnTo>
                  <a:pt x="3094" y="992186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18078" y="4578271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50800" y="0"/>
                </a:moveTo>
                <a:lnTo>
                  <a:pt x="0" y="158"/>
                </a:lnTo>
                <a:lnTo>
                  <a:pt x="25558" y="50878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08697" y="4936717"/>
            <a:ext cx="51435" cy="50800"/>
          </a:xfrm>
          <a:custGeom>
            <a:avLst/>
            <a:gdLst/>
            <a:ahLst/>
            <a:cxnLst/>
            <a:rect l="l" t="t" r="r" b="b"/>
            <a:pathLst>
              <a:path w="51434" h="50800">
                <a:moveTo>
                  <a:pt x="407" y="0"/>
                </a:moveTo>
                <a:lnTo>
                  <a:pt x="0" y="50798"/>
                </a:lnTo>
                <a:lnTo>
                  <a:pt x="51001" y="25807"/>
                </a:lnTo>
                <a:lnTo>
                  <a:pt x="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73799" y="4222749"/>
            <a:ext cx="1990725" cy="581025"/>
          </a:xfrm>
          <a:custGeom>
            <a:avLst/>
            <a:gdLst/>
            <a:ahLst/>
            <a:cxnLst/>
            <a:rect l="l" t="t" r="r" b="b"/>
            <a:pathLst>
              <a:path w="1990725" h="581025">
                <a:moveTo>
                  <a:pt x="1990725" y="581025"/>
                </a:moveTo>
                <a:lnTo>
                  <a:pt x="1990725" y="0"/>
                </a:ln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48400" y="4197350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0"/>
                </a:moveTo>
                <a:lnTo>
                  <a:pt x="0" y="25400"/>
                </a:lnTo>
                <a:lnTo>
                  <a:pt x="50800" y="50800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754813" y="4730591"/>
            <a:ext cx="9969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  <a:tab pos="983615" algn="l"/>
              </a:tabLst>
            </a:pPr>
            <a:r>
              <a:rPr sz="1200" u="heavy" dirty="0">
                <a:solidFill>
                  <a:srgbClr val="003399"/>
                </a:solidFill>
                <a:latin typeface="Comic Sans MS"/>
                <a:cs typeface="Comic Sans MS"/>
              </a:rPr>
              <a:t> 	</a:t>
            </a:r>
            <a:r>
              <a:rPr sz="1200" u="heavy" spc="-5" dirty="0">
                <a:solidFill>
                  <a:srgbClr val="003399"/>
                </a:solidFill>
                <a:latin typeface="Comic Sans MS"/>
                <a:cs typeface="Comic Sans MS"/>
              </a:rPr>
              <a:t>true	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33478" y="5441791"/>
            <a:ext cx="380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f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l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243637" y="5280025"/>
            <a:ext cx="1905" cy="795655"/>
          </a:xfrm>
          <a:custGeom>
            <a:avLst/>
            <a:gdLst/>
            <a:ahLst/>
            <a:cxnLst/>
            <a:rect l="l" t="t" r="r" b="b"/>
            <a:pathLst>
              <a:path w="1904" h="795654">
                <a:moveTo>
                  <a:pt x="0" y="0"/>
                </a:moveTo>
                <a:lnTo>
                  <a:pt x="1537" y="795336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19727" y="6049912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50800" y="0"/>
                </a:moveTo>
                <a:lnTo>
                  <a:pt x="0" y="99"/>
                </a:lnTo>
                <a:lnTo>
                  <a:pt x="25497" y="50849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759699" y="4803774"/>
            <a:ext cx="1008380" cy="317500"/>
          </a:xfrm>
          <a:prstGeom prst="rect">
            <a:avLst/>
          </a:prstGeom>
          <a:solidFill>
            <a:srgbClr val="CBCBCB"/>
          </a:solidFill>
          <a:ln w="9524">
            <a:solidFill>
              <a:srgbClr val="000000"/>
            </a:solidFill>
          </a:ln>
        </p:spPr>
        <p:txBody>
          <a:bodyPr vert="horz" wrap="square" lIns="0" tIns="62230" rIns="0" bIns="0" rtlCol="0">
            <a:spAutoFit/>
          </a:bodyPr>
          <a:lstStyle/>
          <a:p>
            <a:pPr marL="48260">
              <a:lnSpc>
                <a:spcPct val="100000"/>
              </a:lnSpc>
              <a:spcBef>
                <a:spcPts val="490"/>
              </a:spcBef>
            </a:pPr>
            <a:r>
              <a:rPr sz="1200" i="1" spc="-35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200" i="1" spc="-120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200" i="1" spc="-5" dirty="0">
                <a:solidFill>
                  <a:srgbClr val="010000"/>
                </a:solidFill>
                <a:latin typeface="Verdana"/>
                <a:cs typeface="Verdana"/>
              </a:rPr>
              <a:t>2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10237" y="2960687"/>
            <a:ext cx="1059180" cy="650875"/>
          </a:xfrm>
          <a:custGeom>
            <a:avLst/>
            <a:gdLst/>
            <a:ahLst/>
            <a:cxnLst/>
            <a:rect l="l" t="t" r="r" b="b"/>
            <a:pathLst>
              <a:path w="1059179" h="650875">
                <a:moveTo>
                  <a:pt x="529431" y="0"/>
                </a:moveTo>
                <a:lnTo>
                  <a:pt x="0" y="325437"/>
                </a:lnTo>
                <a:lnTo>
                  <a:pt x="529431" y="650875"/>
                </a:lnTo>
                <a:lnTo>
                  <a:pt x="1058861" y="325437"/>
                </a:lnTo>
                <a:lnTo>
                  <a:pt x="529431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10237" y="2960687"/>
            <a:ext cx="1059180" cy="650875"/>
          </a:xfrm>
          <a:custGeom>
            <a:avLst/>
            <a:gdLst/>
            <a:ahLst/>
            <a:cxnLst/>
            <a:rect l="l" t="t" r="r" b="b"/>
            <a:pathLst>
              <a:path w="1059179" h="650875">
                <a:moveTo>
                  <a:pt x="0" y="325437"/>
                </a:moveTo>
                <a:lnTo>
                  <a:pt x="529430" y="0"/>
                </a:lnTo>
                <a:lnTo>
                  <a:pt x="1058861" y="325437"/>
                </a:lnTo>
                <a:lnTo>
                  <a:pt x="529430" y="650874"/>
                </a:lnTo>
                <a:lnTo>
                  <a:pt x="0" y="325437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863182" y="3181985"/>
            <a:ext cx="747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30" dirty="0">
                <a:solidFill>
                  <a:srgbClr val="010000"/>
                </a:solidFill>
                <a:latin typeface="Verdana"/>
                <a:cs typeface="Verdana"/>
              </a:rPr>
              <a:t>boolean</a:t>
            </a:r>
            <a:r>
              <a:rPr sz="1200" i="1" spc="-120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200" i="1" spc="-5" dirty="0">
                <a:solidFill>
                  <a:srgbClr val="010000"/>
                </a:solidFill>
                <a:latin typeface="Verdana"/>
                <a:cs typeface="Verdana"/>
              </a:rPr>
              <a:t>1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10237" y="6100762"/>
            <a:ext cx="1038225" cy="316230"/>
          </a:xfrm>
          <a:prstGeom prst="rect">
            <a:avLst/>
          </a:prstGeom>
          <a:solidFill>
            <a:srgbClr val="CBCBCB"/>
          </a:solidFill>
          <a:ln w="9524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484"/>
              </a:spcBef>
            </a:pPr>
            <a:r>
              <a:rPr sz="1200" i="1" spc="-35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200" i="1" spc="-120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200" i="1" spc="-5" dirty="0">
                <a:solidFill>
                  <a:srgbClr val="010000"/>
                </a:solidFill>
                <a:latin typeface="Verdana"/>
                <a:cs typeface="Verdana"/>
              </a:rPr>
              <a:t>3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47767" y="3735228"/>
            <a:ext cx="380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f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l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105399" y="3286124"/>
            <a:ext cx="605155" cy="1143000"/>
          </a:xfrm>
          <a:custGeom>
            <a:avLst/>
            <a:gdLst/>
            <a:ahLst/>
            <a:cxnLst/>
            <a:rect l="l" t="t" r="r" b="b"/>
            <a:pathLst>
              <a:path w="605154" h="1143000">
                <a:moveTo>
                  <a:pt x="604837" y="0"/>
                </a:moveTo>
                <a:lnTo>
                  <a:pt x="0" y="0"/>
                </a:lnTo>
                <a:lnTo>
                  <a:pt x="0" y="11429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80000" y="440372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0"/>
                </a:moveTo>
                <a:lnTo>
                  <a:pt x="0" y="0"/>
                </a:lnTo>
                <a:lnTo>
                  <a:pt x="25400" y="50800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600574" y="4454524"/>
            <a:ext cx="1008380" cy="317500"/>
          </a:xfrm>
          <a:prstGeom prst="rect">
            <a:avLst/>
          </a:prstGeom>
          <a:solidFill>
            <a:srgbClr val="CBCBCB"/>
          </a:solidFill>
          <a:ln w="9524">
            <a:solidFill>
              <a:srgbClr val="000000"/>
            </a:solidFill>
          </a:ln>
        </p:spPr>
        <p:txBody>
          <a:bodyPr vert="horz" wrap="square" lIns="0" tIns="62230" rIns="0" bIns="0" rtlCol="0">
            <a:spAutoFit/>
          </a:bodyPr>
          <a:lstStyle/>
          <a:p>
            <a:pPr marL="48260">
              <a:lnSpc>
                <a:spcPct val="100000"/>
              </a:lnSpc>
              <a:spcBef>
                <a:spcPts val="490"/>
              </a:spcBef>
            </a:pPr>
            <a:r>
              <a:rPr sz="1200" i="1" spc="-35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200" i="1" spc="-120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200" i="1" spc="-5" dirty="0">
                <a:solidFill>
                  <a:srgbClr val="010000"/>
                </a:solidFill>
                <a:latin typeface="Verdana"/>
                <a:cs typeface="Verdana"/>
              </a:rPr>
              <a:t>1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105399" y="4772025"/>
            <a:ext cx="609600" cy="1487805"/>
          </a:xfrm>
          <a:custGeom>
            <a:avLst/>
            <a:gdLst/>
            <a:ahLst/>
            <a:cxnLst/>
            <a:rect l="l" t="t" r="r" b="b"/>
            <a:pathLst>
              <a:path w="609600" h="1487804">
                <a:moveTo>
                  <a:pt x="0" y="0"/>
                </a:moveTo>
                <a:lnTo>
                  <a:pt x="0" y="1487486"/>
                </a:lnTo>
                <a:lnTo>
                  <a:pt x="609599" y="1487486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89600" y="623411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0"/>
                </a:moveTo>
                <a:lnTo>
                  <a:pt x="0" y="50800"/>
                </a:lnTo>
                <a:lnTo>
                  <a:pt x="50800" y="254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192066" y="3725703"/>
            <a:ext cx="33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tr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ue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26573" y="7116871"/>
            <a:ext cx="11303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5</a:t>
            </a:fld>
            <a:endParaRPr sz="8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15044" y="6577508"/>
            <a:ext cx="1818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800000"/>
                </a:solidFill>
                <a:latin typeface="Comic Sans MS"/>
                <a:cs typeface="Comic Sans MS"/>
              </a:rPr>
              <a:t>straight-line control flow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40842" y="6582270"/>
            <a:ext cx="28136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800000"/>
                </a:solidFill>
                <a:latin typeface="Comic Sans MS"/>
                <a:cs typeface="Comic Sans MS"/>
              </a:rPr>
              <a:t>control flow with conditionals and</a:t>
            </a:r>
            <a:r>
              <a:rPr sz="1200" spc="25" dirty="0">
                <a:solidFill>
                  <a:srgbClr val="800000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800000"/>
                </a:solidFill>
                <a:latin typeface="Comic Sans MS"/>
                <a:cs typeface="Comic Sans MS"/>
              </a:rPr>
              <a:t>loops</a:t>
            </a:r>
            <a:endParaRPr sz="120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419132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165349"/>
            <a:ext cx="9147175" cy="0"/>
          </a:xfrm>
          <a:custGeom>
            <a:avLst/>
            <a:gdLst/>
            <a:ahLst/>
            <a:cxnLst/>
            <a:rect l="l" t="t" r="r" b="b"/>
            <a:pathLst>
              <a:path w="9147175">
                <a:moveTo>
                  <a:pt x="0" y="0"/>
                </a:moveTo>
                <a:lnTo>
                  <a:pt x="914717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6718" y="1434786"/>
            <a:ext cx="22993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3399"/>
                </a:solidFill>
              </a:rPr>
              <a:t>Conditionals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3269758" y="3090194"/>
            <a:ext cx="3809999" cy="2527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419078"/>
            <a:ext cx="5243428" cy="5714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If</a:t>
            </a:r>
            <a:r>
              <a:rPr spc="-85" dirty="0"/>
              <a:t> </a:t>
            </a:r>
            <a:r>
              <a:rPr spc="-5" dirty="0"/>
              <a:t>Statement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5436870" cy="13462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2098040" algn="l"/>
              </a:tabLst>
            </a:pP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The </a:t>
            </a:r>
            <a:r>
              <a:rPr sz="1600" b="1" dirty="0">
                <a:solidFill>
                  <a:srgbClr val="003399"/>
                </a:solidFill>
                <a:latin typeface="Courier New"/>
                <a:cs typeface="Courier New"/>
              </a:rPr>
              <a:t>if</a:t>
            </a:r>
            <a:r>
              <a:rPr sz="1600" b="1" spc="-480" dirty="0">
                <a:solidFill>
                  <a:srgbClr val="003399"/>
                </a:solidFill>
                <a:latin typeface="Courier New"/>
                <a:cs typeface="Courier New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statement.	</a:t>
            </a:r>
            <a:r>
              <a:rPr sz="1800" dirty="0">
                <a:latin typeface="Comic Sans MS"/>
                <a:cs typeface="Comic Sans MS"/>
              </a:rPr>
              <a:t>A common </a:t>
            </a:r>
            <a:r>
              <a:rPr sz="1800" spc="-5" dirty="0">
                <a:latin typeface="Comic Sans MS"/>
                <a:cs typeface="Comic Sans MS"/>
              </a:rPr>
              <a:t>branching</a:t>
            </a:r>
            <a:r>
              <a:rPr sz="1800" spc="-5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structure.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Evaluate </a:t>
            </a:r>
            <a:r>
              <a:rPr sz="1800" dirty="0">
                <a:latin typeface="Comic Sans MS"/>
                <a:cs typeface="Comic Sans MS"/>
              </a:rPr>
              <a:t>a </a:t>
            </a:r>
            <a:r>
              <a:rPr sz="1600" b="1" dirty="0">
                <a:latin typeface="Courier New"/>
                <a:cs typeface="Courier New"/>
              </a:rPr>
              <a:t>boolean</a:t>
            </a:r>
            <a:r>
              <a:rPr sz="1600" b="1" spc="-320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expression.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If </a:t>
            </a:r>
            <a:r>
              <a:rPr sz="1600" b="1" dirty="0">
                <a:latin typeface="Courier New"/>
                <a:cs typeface="Courier New"/>
              </a:rPr>
              <a:t>true</a:t>
            </a:r>
            <a:r>
              <a:rPr sz="1800" dirty="0">
                <a:latin typeface="Comic Sans MS"/>
                <a:cs typeface="Comic Sans MS"/>
              </a:rPr>
              <a:t>, </a:t>
            </a:r>
            <a:r>
              <a:rPr sz="1800" spc="-5" dirty="0">
                <a:latin typeface="Comic Sans MS"/>
                <a:cs typeface="Comic Sans MS"/>
              </a:rPr>
              <a:t>execute some</a:t>
            </a:r>
            <a:r>
              <a:rPr sz="1800" spc="-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statements.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If </a:t>
            </a:r>
            <a:r>
              <a:rPr sz="1600" b="1" spc="-5" dirty="0">
                <a:latin typeface="Courier New"/>
                <a:cs typeface="Courier New"/>
              </a:rPr>
              <a:t>false</a:t>
            </a:r>
            <a:r>
              <a:rPr sz="1800" spc="-5" dirty="0">
                <a:latin typeface="Comic Sans MS"/>
                <a:cs typeface="Comic Sans MS"/>
              </a:rPr>
              <a:t>, execute other</a:t>
            </a:r>
            <a:r>
              <a:rPr sz="1800" spc="2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statements.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36700" y="3444875"/>
            <a:ext cx="3907154" cy="1831975"/>
          </a:xfrm>
          <a:custGeom>
            <a:avLst/>
            <a:gdLst/>
            <a:ahLst/>
            <a:cxnLst/>
            <a:rect l="l" t="t" r="r" b="b"/>
            <a:pathLst>
              <a:path w="3907154" h="1831975">
                <a:moveTo>
                  <a:pt x="0" y="1831975"/>
                </a:moveTo>
                <a:lnTo>
                  <a:pt x="3906837" y="1831975"/>
                </a:lnTo>
                <a:lnTo>
                  <a:pt x="3906837" y="0"/>
                </a:lnTo>
                <a:lnTo>
                  <a:pt x="0" y="0"/>
                </a:lnTo>
                <a:lnTo>
                  <a:pt x="0" y="1831975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19579" y="4097654"/>
            <a:ext cx="1515745" cy="1005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ts val="1910"/>
              </a:lnSpc>
              <a:spcBef>
                <a:spcPts val="8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else</a:t>
            </a:r>
            <a:r>
              <a:rPr sz="1600" b="1" spc="-95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  <a:p>
            <a:pPr marL="365760">
              <a:lnSpc>
                <a:spcPts val="1900"/>
              </a:lnSpc>
            </a:pPr>
            <a:r>
              <a:rPr sz="1400" i="1" spc="-40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400" i="1" spc="-125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400" i="1" spc="-30" dirty="0">
                <a:solidFill>
                  <a:srgbClr val="010000"/>
                </a:solidFill>
                <a:latin typeface="Verdana"/>
                <a:cs typeface="Verdana"/>
              </a:rPr>
              <a:t>F</a:t>
            </a:r>
            <a:r>
              <a:rPr sz="1600" b="1" spc="-30" dirty="0">
                <a:solidFill>
                  <a:srgbClr val="0100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ts val="1910"/>
              </a:lnSpc>
            </a:pP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19579" y="3615054"/>
            <a:ext cx="3389629" cy="710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91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if </a:t>
            </a:r>
            <a:r>
              <a:rPr sz="1600" b="1" spc="-30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400" i="1" spc="-30" dirty="0">
                <a:solidFill>
                  <a:srgbClr val="010000"/>
                </a:solidFill>
                <a:latin typeface="Verdana"/>
                <a:cs typeface="Verdana"/>
              </a:rPr>
              <a:t>boolean </a:t>
            </a:r>
            <a:r>
              <a:rPr sz="1400" i="1" spc="-35" dirty="0">
                <a:solidFill>
                  <a:srgbClr val="010000"/>
                </a:solidFill>
                <a:latin typeface="Verdana"/>
                <a:cs typeface="Verdana"/>
              </a:rPr>
              <a:t>expression</a:t>
            </a:r>
            <a:r>
              <a:rPr sz="1600" b="1" spc="-35" dirty="0">
                <a:solidFill>
                  <a:srgbClr val="9A1900"/>
                </a:solidFill>
                <a:latin typeface="Courier New"/>
                <a:cs typeface="Courier New"/>
              </a:rPr>
              <a:t>)</a:t>
            </a:r>
            <a:r>
              <a:rPr sz="1600" b="1" spc="-6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  <a:p>
            <a:pPr marL="365760">
              <a:lnSpc>
                <a:spcPts val="1910"/>
              </a:lnSpc>
            </a:pPr>
            <a:r>
              <a:rPr sz="1400" i="1" spc="-40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400" i="1" spc="-125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010000"/>
                </a:solidFill>
                <a:latin typeface="Verdana"/>
                <a:cs typeface="Verdana"/>
              </a:rPr>
              <a:t>T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  <a:p>
            <a:pPr marL="1951355">
              <a:lnSpc>
                <a:spcPct val="100000"/>
              </a:lnSpc>
              <a:spcBef>
                <a:spcPts val="13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can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be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any</a:t>
            </a:r>
            <a:r>
              <a:rPr sz="1200" spc="-7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sequence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71289" y="4294683"/>
            <a:ext cx="1022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of</a:t>
            </a:r>
            <a:r>
              <a:rPr sz="1200" spc="-6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statements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01755" y="4106911"/>
            <a:ext cx="156210" cy="90805"/>
          </a:xfrm>
          <a:custGeom>
            <a:avLst/>
            <a:gdLst/>
            <a:ahLst/>
            <a:cxnLst/>
            <a:rect l="l" t="t" r="r" b="b"/>
            <a:pathLst>
              <a:path w="156210" h="90804">
                <a:moveTo>
                  <a:pt x="155831" y="90437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79787" y="4094162"/>
            <a:ext cx="57150" cy="47625"/>
          </a:xfrm>
          <a:custGeom>
            <a:avLst/>
            <a:gdLst/>
            <a:ahLst/>
            <a:cxnLst/>
            <a:rect l="l" t="t" r="r" b="b"/>
            <a:pathLst>
              <a:path w="57150" h="47625">
                <a:moveTo>
                  <a:pt x="0" y="0"/>
                </a:moveTo>
                <a:lnTo>
                  <a:pt x="31187" y="47467"/>
                </a:lnTo>
                <a:lnTo>
                  <a:pt x="56686" y="35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91464" y="4462462"/>
            <a:ext cx="177800" cy="87630"/>
          </a:xfrm>
          <a:custGeom>
            <a:avLst/>
            <a:gdLst/>
            <a:ahLst/>
            <a:cxnLst/>
            <a:rect l="l" t="t" r="r" b="b"/>
            <a:pathLst>
              <a:path w="177800" h="87629">
                <a:moveTo>
                  <a:pt x="177234" y="0"/>
                </a:moveTo>
                <a:lnTo>
                  <a:pt x="0" y="8721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68675" y="4515669"/>
            <a:ext cx="57150" cy="45720"/>
          </a:xfrm>
          <a:custGeom>
            <a:avLst/>
            <a:gdLst/>
            <a:ahLst/>
            <a:cxnLst/>
            <a:rect l="l" t="t" r="r" b="b"/>
            <a:pathLst>
              <a:path w="57150" h="45720">
                <a:moveTo>
                  <a:pt x="34366" y="0"/>
                </a:moveTo>
                <a:lnTo>
                  <a:pt x="0" y="45218"/>
                </a:lnTo>
                <a:lnTo>
                  <a:pt x="56794" y="45580"/>
                </a:lnTo>
                <a:lnTo>
                  <a:pt x="343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429375" y="5046661"/>
            <a:ext cx="1104900" cy="341630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8064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635"/>
              </a:spcBef>
            </a:pPr>
            <a:r>
              <a:rPr sz="1200" i="1" spc="-35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200" i="1" spc="-120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200" i="1" spc="0" dirty="0">
                <a:solidFill>
                  <a:srgbClr val="010000"/>
                </a:solidFill>
                <a:latin typeface="Verdana"/>
                <a:cs typeface="Verdana"/>
              </a:rPr>
              <a:t>T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21612" y="2836861"/>
            <a:ext cx="1905" cy="711200"/>
          </a:xfrm>
          <a:custGeom>
            <a:avLst/>
            <a:gdLst/>
            <a:ahLst/>
            <a:cxnLst/>
            <a:rect l="l" t="t" r="r" b="b"/>
            <a:pathLst>
              <a:path w="1904" h="711200">
                <a:moveTo>
                  <a:pt x="0" y="0"/>
                </a:moveTo>
                <a:lnTo>
                  <a:pt x="1532" y="71120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97690" y="3522607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50800" y="0"/>
                </a:moveTo>
                <a:lnTo>
                  <a:pt x="0" y="109"/>
                </a:lnTo>
                <a:lnTo>
                  <a:pt x="25510" y="50854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179616" y="4341653"/>
            <a:ext cx="33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tr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ue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97191" y="4322603"/>
            <a:ext cx="380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f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l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707312" y="2608262"/>
            <a:ext cx="227329" cy="228600"/>
          </a:xfrm>
          <a:custGeom>
            <a:avLst/>
            <a:gdLst/>
            <a:ahLst/>
            <a:cxnLst/>
            <a:rect l="l" t="t" r="r" b="b"/>
            <a:pathLst>
              <a:path w="227329" h="228600">
                <a:moveTo>
                  <a:pt x="113506" y="0"/>
                </a:moveTo>
                <a:lnTo>
                  <a:pt x="69324" y="8982"/>
                </a:lnTo>
                <a:lnTo>
                  <a:pt x="33245" y="33477"/>
                </a:lnTo>
                <a:lnTo>
                  <a:pt x="8919" y="69809"/>
                </a:lnTo>
                <a:lnTo>
                  <a:pt x="0" y="114300"/>
                </a:lnTo>
                <a:lnTo>
                  <a:pt x="8919" y="158790"/>
                </a:lnTo>
                <a:lnTo>
                  <a:pt x="33245" y="195122"/>
                </a:lnTo>
                <a:lnTo>
                  <a:pt x="69324" y="219617"/>
                </a:lnTo>
                <a:lnTo>
                  <a:pt x="113506" y="228600"/>
                </a:lnTo>
                <a:lnTo>
                  <a:pt x="157687" y="219617"/>
                </a:lnTo>
                <a:lnTo>
                  <a:pt x="193766" y="195122"/>
                </a:lnTo>
                <a:lnTo>
                  <a:pt x="218091" y="158790"/>
                </a:lnTo>
                <a:lnTo>
                  <a:pt x="227011" y="114300"/>
                </a:lnTo>
                <a:lnTo>
                  <a:pt x="218091" y="69809"/>
                </a:lnTo>
                <a:lnTo>
                  <a:pt x="193766" y="33477"/>
                </a:lnTo>
                <a:lnTo>
                  <a:pt x="157687" y="8982"/>
                </a:lnTo>
                <a:lnTo>
                  <a:pt x="113506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10487" y="6091237"/>
            <a:ext cx="227329" cy="228600"/>
          </a:xfrm>
          <a:custGeom>
            <a:avLst/>
            <a:gdLst/>
            <a:ahLst/>
            <a:cxnLst/>
            <a:rect l="l" t="t" r="r" b="b"/>
            <a:pathLst>
              <a:path w="227329" h="228600">
                <a:moveTo>
                  <a:pt x="113506" y="0"/>
                </a:moveTo>
                <a:lnTo>
                  <a:pt x="69324" y="8982"/>
                </a:lnTo>
                <a:lnTo>
                  <a:pt x="33245" y="33477"/>
                </a:lnTo>
                <a:lnTo>
                  <a:pt x="8919" y="69809"/>
                </a:lnTo>
                <a:lnTo>
                  <a:pt x="0" y="114300"/>
                </a:lnTo>
                <a:lnTo>
                  <a:pt x="8919" y="158790"/>
                </a:lnTo>
                <a:lnTo>
                  <a:pt x="33245" y="195122"/>
                </a:lnTo>
                <a:lnTo>
                  <a:pt x="69324" y="219617"/>
                </a:lnTo>
                <a:lnTo>
                  <a:pt x="113506" y="228600"/>
                </a:lnTo>
                <a:lnTo>
                  <a:pt x="157687" y="219617"/>
                </a:lnTo>
                <a:lnTo>
                  <a:pt x="193766" y="195122"/>
                </a:lnTo>
                <a:lnTo>
                  <a:pt x="218091" y="158790"/>
                </a:lnTo>
                <a:lnTo>
                  <a:pt x="227011" y="114300"/>
                </a:lnTo>
                <a:lnTo>
                  <a:pt x="218091" y="69809"/>
                </a:lnTo>
                <a:lnTo>
                  <a:pt x="193766" y="33477"/>
                </a:lnTo>
                <a:lnTo>
                  <a:pt x="157687" y="8982"/>
                </a:lnTo>
                <a:lnTo>
                  <a:pt x="113506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40548" y="3573462"/>
            <a:ext cx="1765300" cy="466725"/>
          </a:xfrm>
          <a:custGeom>
            <a:avLst/>
            <a:gdLst/>
            <a:ahLst/>
            <a:cxnLst/>
            <a:rect l="l" t="t" r="r" b="b"/>
            <a:pathLst>
              <a:path w="1765300" h="466725">
                <a:moveTo>
                  <a:pt x="882650" y="0"/>
                </a:moveTo>
                <a:lnTo>
                  <a:pt x="810258" y="773"/>
                </a:lnTo>
                <a:lnTo>
                  <a:pt x="739479" y="3054"/>
                </a:lnTo>
                <a:lnTo>
                  <a:pt x="670538" y="6782"/>
                </a:lnTo>
                <a:lnTo>
                  <a:pt x="603664" y="11897"/>
                </a:lnTo>
                <a:lnTo>
                  <a:pt x="539082" y="18338"/>
                </a:lnTo>
                <a:lnTo>
                  <a:pt x="477021" y="26047"/>
                </a:lnTo>
                <a:lnTo>
                  <a:pt x="417707" y="34963"/>
                </a:lnTo>
                <a:lnTo>
                  <a:pt x="361368" y="45025"/>
                </a:lnTo>
                <a:lnTo>
                  <a:pt x="308230" y="56174"/>
                </a:lnTo>
                <a:lnTo>
                  <a:pt x="258522" y="68350"/>
                </a:lnTo>
                <a:lnTo>
                  <a:pt x="212469" y="81493"/>
                </a:lnTo>
                <a:lnTo>
                  <a:pt x="170300" y="95542"/>
                </a:lnTo>
                <a:lnTo>
                  <a:pt x="132241" y="110437"/>
                </a:lnTo>
                <a:lnTo>
                  <a:pt x="69362" y="142527"/>
                </a:lnTo>
                <a:lnTo>
                  <a:pt x="25652" y="177283"/>
                </a:lnTo>
                <a:lnTo>
                  <a:pt x="2925" y="214224"/>
                </a:lnTo>
                <a:lnTo>
                  <a:pt x="0" y="233363"/>
                </a:lnTo>
                <a:lnTo>
                  <a:pt x="2925" y="252503"/>
                </a:lnTo>
                <a:lnTo>
                  <a:pt x="25652" y="289443"/>
                </a:lnTo>
                <a:lnTo>
                  <a:pt x="69362" y="324198"/>
                </a:lnTo>
                <a:lnTo>
                  <a:pt x="132241" y="356288"/>
                </a:lnTo>
                <a:lnTo>
                  <a:pt x="170300" y="371184"/>
                </a:lnTo>
                <a:lnTo>
                  <a:pt x="212469" y="385233"/>
                </a:lnTo>
                <a:lnTo>
                  <a:pt x="258522" y="398375"/>
                </a:lnTo>
                <a:lnTo>
                  <a:pt x="308230" y="410551"/>
                </a:lnTo>
                <a:lnTo>
                  <a:pt x="361368" y="421700"/>
                </a:lnTo>
                <a:lnTo>
                  <a:pt x="417707" y="431763"/>
                </a:lnTo>
                <a:lnTo>
                  <a:pt x="477021" y="440678"/>
                </a:lnTo>
                <a:lnTo>
                  <a:pt x="539082" y="448387"/>
                </a:lnTo>
                <a:lnTo>
                  <a:pt x="603664" y="454829"/>
                </a:lnTo>
                <a:lnTo>
                  <a:pt x="670538" y="459944"/>
                </a:lnTo>
                <a:lnTo>
                  <a:pt x="739479" y="463671"/>
                </a:lnTo>
                <a:lnTo>
                  <a:pt x="810258" y="465952"/>
                </a:lnTo>
                <a:lnTo>
                  <a:pt x="882650" y="466726"/>
                </a:lnTo>
                <a:lnTo>
                  <a:pt x="955041" y="465952"/>
                </a:lnTo>
                <a:lnTo>
                  <a:pt x="1025820" y="463671"/>
                </a:lnTo>
                <a:lnTo>
                  <a:pt x="1094761" y="459944"/>
                </a:lnTo>
                <a:lnTo>
                  <a:pt x="1161635" y="454829"/>
                </a:lnTo>
                <a:lnTo>
                  <a:pt x="1226217" y="448387"/>
                </a:lnTo>
                <a:lnTo>
                  <a:pt x="1288278" y="440678"/>
                </a:lnTo>
                <a:lnTo>
                  <a:pt x="1347592" y="431763"/>
                </a:lnTo>
                <a:lnTo>
                  <a:pt x="1403931" y="421700"/>
                </a:lnTo>
                <a:lnTo>
                  <a:pt x="1457069" y="410551"/>
                </a:lnTo>
                <a:lnTo>
                  <a:pt x="1506777" y="398375"/>
                </a:lnTo>
                <a:lnTo>
                  <a:pt x="1552830" y="385233"/>
                </a:lnTo>
                <a:lnTo>
                  <a:pt x="1594999" y="371184"/>
                </a:lnTo>
                <a:lnTo>
                  <a:pt x="1633058" y="356288"/>
                </a:lnTo>
                <a:lnTo>
                  <a:pt x="1695937" y="324198"/>
                </a:lnTo>
                <a:lnTo>
                  <a:pt x="1739647" y="289443"/>
                </a:lnTo>
                <a:lnTo>
                  <a:pt x="1762374" y="252503"/>
                </a:lnTo>
                <a:lnTo>
                  <a:pt x="1765300" y="233363"/>
                </a:lnTo>
                <a:lnTo>
                  <a:pt x="1762374" y="214224"/>
                </a:lnTo>
                <a:lnTo>
                  <a:pt x="1739647" y="177283"/>
                </a:lnTo>
                <a:lnTo>
                  <a:pt x="1695937" y="142527"/>
                </a:lnTo>
                <a:lnTo>
                  <a:pt x="1633058" y="110437"/>
                </a:lnTo>
                <a:lnTo>
                  <a:pt x="1594999" y="95542"/>
                </a:lnTo>
                <a:lnTo>
                  <a:pt x="1552830" y="81493"/>
                </a:lnTo>
                <a:lnTo>
                  <a:pt x="1506777" y="68350"/>
                </a:lnTo>
                <a:lnTo>
                  <a:pt x="1457069" y="56174"/>
                </a:lnTo>
                <a:lnTo>
                  <a:pt x="1403931" y="45025"/>
                </a:lnTo>
                <a:lnTo>
                  <a:pt x="1347592" y="34963"/>
                </a:lnTo>
                <a:lnTo>
                  <a:pt x="1288278" y="26047"/>
                </a:lnTo>
                <a:lnTo>
                  <a:pt x="1226217" y="18338"/>
                </a:lnTo>
                <a:lnTo>
                  <a:pt x="1161635" y="11897"/>
                </a:lnTo>
                <a:lnTo>
                  <a:pt x="1094761" y="6782"/>
                </a:lnTo>
                <a:lnTo>
                  <a:pt x="1025820" y="3054"/>
                </a:lnTo>
                <a:lnTo>
                  <a:pt x="955041" y="773"/>
                </a:lnTo>
                <a:lnTo>
                  <a:pt x="882650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100011" y="3702684"/>
            <a:ext cx="1433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30" dirty="0">
                <a:latin typeface="Verdana"/>
                <a:cs typeface="Verdana"/>
              </a:rPr>
              <a:t>boolean</a:t>
            </a:r>
            <a:r>
              <a:rPr sz="1200" i="1" spc="-75" dirty="0">
                <a:latin typeface="Verdana"/>
                <a:cs typeface="Verdana"/>
              </a:rPr>
              <a:t> </a:t>
            </a:r>
            <a:r>
              <a:rPr sz="1200" i="1" spc="-35" dirty="0">
                <a:latin typeface="Verdana"/>
                <a:cs typeface="Verdana"/>
              </a:rPr>
              <a:t>expression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94673" y="5046661"/>
            <a:ext cx="1104900" cy="341630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77470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610"/>
              </a:spcBef>
            </a:pPr>
            <a:r>
              <a:rPr sz="1200" i="1" spc="-35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200" i="1" spc="-120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200" i="1" spc="-50" dirty="0">
                <a:solidFill>
                  <a:srgbClr val="010000"/>
                </a:solidFill>
                <a:latin typeface="Verdana"/>
                <a:cs typeface="Verdana"/>
              </a:rPr>
              <a:t>F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823199" y="4040187"/>
            <a:ext cx="923925" cy="979805"/>
          </a:xfrm>
          <a:custGeom>
            <a:avLst/>
            <a:gdLst/>
            <a:ahLst/>
            <a:cxnLst/>
            <a:rect l="l" t="t" r="r" b="b"/>
            <a:pathLst>
              <a:path w="923925" h="979804">
                <a:moveTo>
                  <a:pt x="0" y="0"/>
                </a:moveTo>
                <a:lnTo>
                  <a:pt x="0" y="501649"/>
                </a:lnTo>
                <a:lnTo>
                  <a:pt x="923925" y="501649"/>
                </a:lnTo>
                <a:lnTo>
                  <a:pt x="923925" y="979487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721725" y="49942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0"/>
                </a:moveTo>
                <a:lnTo>
                  <a:pt x="0" y="0"/>
                </a:lnTo>
                <a:lnTo>
                  <a:pt x="25400" y="50800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04162" y="5386387"/>
            <a:ext cx="843280" cy="713105"/>
          </a:xfrm>
          <a:custGeom>
            <a:avLst/>
            <a:gdLst/>
            <a:ahLst/>
            <a:cxnLst/>
            <a:rect l="l" t="t" r="r" b="b"/>
            <a:pathLst>
              <a:path w="843279" h="713104">
                <a:moveTo>
                  <a:pt x="842962" y="0"/>
                </a:moveTo>
                <a:lnTo>
                  <a:pt x="842962" y="352424"/>
                </a:lnTo>
                <a:lnTo>
                  <a:pt x="0" y="352424"/>
                </a:lnTo>
                <a:lnTo>
                  <a:pt x="0" y="712787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78762" y="60737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0"/>
                </a:moveTo>
                <a:lnTo>
                  <a:pt x="0" y="0"/>
                </a:lnTo>
                <a:lnTo>
                  <a:pt x="25400" y="50800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81825" y="5389562"/>
            <a:ext cx="762000" cy="709930"/>
          </a:xfrm>
          <a:custGeom>
            <a:avLst/>
            <a:gdLst/>
            <a:ahLst/>
            <a:cxnLst/>
            <a:rect l="l" t="t" r="r" b="b"/>
            <a:pathLst>
              <a:path w="762000" h="709929">
                <a:moveTo>
                  <a:pt x="0" y="0"/>
                </a:moveTo>
                <a:lnTo>
                  <a:pt x="0" y="350836"/>
                </a:lnTo>
                <a:lnTo>
                  <a:pt x="761999" y="350836"/>
                </a:lnTo>
                <a:lnTo>
                  <a:pt x="761999" y="709612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18425" y="60737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0"/>
                </a:moveTo>
                <a:lnTo>
                  <a:pt x="0" y="0"/>
                </a:lnTo>
                <a:lnTo>
                  <a:pt x="25400" y="50800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81825" y="4040187"/>
            <a:ext cx="841375" cy="982980"/>
          </a:xfrm>
          <a:custGeom>
            <a:avLst/>
            <a:gdLst/>
            <a:ahLst/>
            <a:cxnLst/>
            <a:rect l="l" t="t" r="r" b="b"/>
            <a:pathLst>
              <a:path w="841375" h="982979">
                <a:moveTo>
                  <a:pt x="841373" y="0"/>
                </a:moveTo>
                <a:lnTo>
                  <a:pt x="841373" y="503236"/>
                </a:lnTo>
                <a:lnTo>
                  <a:pt x="0" y="503236"/>
                </a:lnTo>
                <a:lnTo>
                  <a:pt x="0" y="982661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956425" y="4997450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0"/>
                </a:moveTo>
                <a:lnTo>
                  <a:pt x="0" y="0"/>
                </a:lnTo>
                <a:lnTo>
                  <a:pt x="25400" y="50800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9426573" y="7116871"/>
            <a:ext cx="11303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7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414087"/>
            <a:ext cx="5014828" cy="5714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If</a:t>
            </a:r>
            <a:r>
              <a:rPr spc="-85" dirty="0"/>
              <a:t> </a:t>
            </a:r>
            <a:r>
              <a:rPr spc="-5" dirty="0"/>
              <a:t>Statement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5436870" cy="13462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2098040" algn="l"/>
              </a:tabLst>
            </a:pP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The </a:t>
            </a:r>
            <a:r>
              <a:rPr sz="1600" b="1" dirty="0">
                <a:solidFill>
                  <a:srgbClr val="003399"/>
                </a:solidFill>
                <a:latin typeface="Courier New"/>
                <a:cs typeface="Courier New"/>
              </a:rPr>
              <a:t>if</a:t>
            </a:r>
            <a:r>
              <a:rPr sz="1600" b="1" spc="-480" dirty="0">
                <a:solidFill>
                  <a:srgbClr val="003399"/>
                </a:solidFill>
                <a:latin typeface="Courier New"/>
                <a:cs typeface="Courier New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statement.	</a:t>
            </a:r>
            <a:r>
              <a:rPr sz="1800" dirty="0">
                <a:latin typeface="Comic Sans MS"/>
                <a:cs typeface="Comic Sans MS"/>
              </a:rPr>
              <a:t>A common </a:t>
            </a:r>
            <a:r>
              <a:rPr sz="1800" spc="-5" dirty="0">
                <a:latin typeface="Comic Sans MS"/>
                <a:cs typeface="Comic Sans MS"/>
              </a:rPr>
              <a:t>branching</a:t>
            </a:r>
            <a:r>
              <a:rPr sz="1800" spc="-5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structure.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Evaluate </a:t>
            </a:r>
            <a:r>
              <a:rPr sz="1800" dirty="0">
                <a:latin typeface="Comic Sans MS"/>
                <a:cs typeface="Comic Sans MS"/>
              </a:rPr>
              <a:t>a </a:t>
            </a:r>
            <a:r>
              <a:rPr sz="1600" b="1" dirty="0">
                <a:latin typeface="Courier New"/>
                <a:cs typeface="Courier New"/>
              </a:rPr>
              <a:t>boolean</a:t>
            </a:r>
            <a:r>
              <a:rPr sz="1600" b="1" spc="-320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expression.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If </a:t>
            </a:r>
            <a:r>
              <a:rPr sz="1600" b="1" dirty="0">
                <a:latin typeface="Courier New"/>
                <a:cs typeface="Courier New"/>
              </a:rPr>
              <a:t>true</a:t>
            </a:r>
            <a:r>
              <a:rPr sz="1800" dirty="0">
                <a:latin typeface="Comic Sans MS"/>
                <a:cs typeface="Comic Sans MS"/>
              </a:rPr>
              <a:t>, </a:t>
            </a:r>
            <a:r>
              <a:rPr sz="1800" spc="-5" dirty="0">
                <a:latin typeface="Comic Sans MS"/>
                <a:cs typeface="Comic Sans MS"/>
              </a:rPr>
              <a:t>execute some</a:t>
            </a:r>
            <a:r>
              <a:rPr sz="1800" spc="-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statements.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If </a:t>
            </a:r>
            <a:r>
              <a:rPr sz="1600" b="1" spc="-5" dirty="0">
                <a:latin typeface="Courier New"/>
                <a:cs typeface="Courier New"/>
              </a:rPr>
              <a:t>false</a:t>
            </a:r>
            <a:r>
              <a:rPr sz="1800" spc="-5" dirty="0">
                <a:latin typeface="Comic Sans MS"/>
                <a:cs typeface="Comic Sans MS"/>
              </a:rPr>
              <a:t>, execute other</a:t>
            </a:r>
            <a:r>
              <a:rPr sz="1800" spc="2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statements.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89477" y="3703036"/>
            <a:ext cx="2851150" cy="2289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11603" y="4743628"/>
            <a:ext cx="3092448" cy="20097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59726" y="2348443"/>
            <a:ext cx="2438400" cy="18844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426573" y="7116871"/>
            <a:ext cx="11303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8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2837" y="525019"/>
            <a:ext cx="4740191" cy="5714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If</a:t>
            </a:r>
            <a:r>
              <a:rPr spc="-85" dirty="0"/>
              <a:t> </a:t>
            </a:r>
            <a:r>
              <a:rPr spc="-5" dirty="0"/>
              <a:t>Statement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6137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387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Ex.	</a:t>
            </a:r>
            <a:r>
              <a:rPr sz="1800" spc="-5" dirty="0">
                <a:latin typeface="Comic Sans MS"/>
                <a:cs typeface="Comic Sans MS"/>
              </a:rPr>
              <a:t>Take different action depending </a:t>
            </a:r>
            <a:r>
              <a:rPr sz="1800" dirty="0">
                <a:latin typeface="Comic Sans MS"/>
                <a:cs typeface="Comic Sans MS"/>
              </a:rPr>
              <a:t>on </a:t>
            </a:r>
            <a:r>
              <a:rPr sz="1800" spc="-5" dirty="0">
                <a:latin typeface="Comic Sans MS"/>
                <a:cs typeface="Comic Sans MS"/>
              </a:rPr>
              <a:t>value </a:t>
            </a:r>
            <a:r>
              <a:rPr sz="1800" dirty="0">
                <a:latin typeface="Comic Sans MS"/>
                <a:cs typeface="Comic Sans MS"/>
              </a:rPr>
              <a:t>of</a:t>
            </a:r>
            <a:r>
              <a:rPr sz="1800" spc="4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variable.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2837" y="2335212"/>
            <a:ext cx="7815580" cy="2659702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182880" rIns="0" bIns="0" rtlCol="0">
            <a:spAutoFit/>
          </a:bodyPr>
          <a:lstStyle/>
          <a:p>
            <a:pPr marL="182245">
              <a:lnSpc>
                <a:spcPts val="1910"/>
              </a:lnSpc>
              <a:spcBef>
                <a:spcPts val="1440"/>
              </a:spcBef>
            </a:pPr>
            <a:r>
              <a:rPr sz="1600" b="1" dirty="0">
                <a:solidFill>
                  <a:srgbClr val="0066CD"/>
                </a:solidFill>
                <a:latin typeface="Courier New"/>
                <a:cs typeface="Courier New"/>
              </a:rPr>
              <a:t>public class </a:t>
            </a:r>
            <a:r>
              <a:rPr sz="1600" b="1" spc="-5" dirty="0">
                <a:solidFill>
                  <a:srgbClr val="00000F"/>
                </a:solidFill>
                <a:latin typeface="Courier New"/>
                <a:cs typeface="Courier New"/>
              </a:rPr>
              <a:t>Flip</a:t>
            </a:r>
            <a:r>
              <a:rPr sz="1600" b="1" spc="-100" dirty="0">
                <a:solidFill>
                  <a:srgbClr val="00000F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0000F"/>
                </a:solidFill>
                <a:latin typeface="Courier New"/>
                <a:cs typeface="Courier New"/>
              </a:rPr>
              <a:t>{</a:t>
            </a:r>
            <a:endParaRPr sz="1600" dirty="0">
              <a:latin typeface="Courier New"/>
              <a:cs typeface="Courier New"/>
            </a:endParaRPr>
          </a:p>
          <a:p>
            <a:pPr marL="548640">
              <a:lnSpc>
                <a:spcPts val="1900"/>
              </a:lnSpc>
            </a:pPr>
            <a:r>
              <a:rPr sz="1600" b="1" dirty="0">
                <a:solidFill>
                  <a:srgbClr val="0066CD"/>
                </a:solidFill>
                <a:latin typeface="Courier New"/>
                <a:cs typeface="Courier New"/>
              </a:rPr>
              <a:t>public static void </a:t>
            </a:r>
            <a:r>
              <a:rPr sz="1600" b="1" spc="-5" dirty="0">
                <a:solidFill>
                  <a:srgbClr val="00000F"/>
                </a:solidFill>
                <a:latin typeface="Courier New"/>
                <a:cs typeface="Courier New"/>
              </a:rPr>
              <a:t>main</a:t>
            </a:r>
            <a:r>
              <a:rPr sz="1600" b="1" spc="-5" dirty="0">
                <a:solidFill>
                  <a:srgbClr val="8D00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0000F"/>
                </a:solidFill>
                <a:latin typeface="Courier New"/>
                <a:cs typeface="Courier New"/>
              </a:rPr>
              <a:t>String</a:t>
            </a:r>
            <a:r>
              <a:rPr sz="1600" b="1" spc="-5" dirty="0">
                <a:solidFill>
                  <a:srgbClr val="8D0000"/>
                </a:solidFill>
                <a:latin typeface="Courier New"/>
                <a:cs typeface="Courier New"/>
              </a:rPr>
              <a:t>[] </a:t>
            </a:r>
            <a:r>
              <a:rPr sz="1600" b="1" spc="-5" dirty="0">
                <a:solidFill>
                  <a:srgbClr val="00000F"/>
                </a:solidFill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8D0000"/>
                </a:solidFill>
                <a:latin typeface="Courier New"/>
                <a:cs typeface="Courier New"/>
              </a:rPr>
              <a:t>)</a:t>
            </a:r>
            <a:r>
              <a:rPr sz="1600" b="1" spc="-20" dirty="0">
                <a:solidFill>
                  <a:srgbClr val="8D00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0000F"/>
                </a:solidFill>
                <a:latin typeface="Courier New"/>
                <a:cs typeface="Courier New"/>
              </a:rPr>
              <a:t>{</a:t>
            </a:r>
            <a:endParaRPr sz="1600" dirty="0">
              <a:latin typeface="Courier New"/>
              <a:cs typeface="Courier New"/>
            </a:endParaRPr>
          </a:p>
          <a:p>
            <a:pPr marL="914400">
              <a:lnSpc>
                <a:spcPts val="1910"/>
              </a:lnSpc>
            </a:pPr>
            <a:r>
              <a:rPr sz="1600" b="1" dirty="0">
                <a:solidFill>
                  <a:srgbClr val="0066CD"/>
                </a:solidFill>
                <a:latin typeface="Courier New"/>
                <a:cs typeface="Courier New"/>
              </a:rPr>
              <a:t>if </a:t>
            </a:r>
            <a:r>
              <a:rPr sz="1600" b="1" spc="-5" dirty="0">
                <a:solidFill>
                  <a:srgbClr val="8D00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0000F"/>
                </a:solidFill>
                <a:highlight>
                  <a:srgbClr val="FFFF00"/>
                </a:highlight>
                <a:latin typeface="Courier New"/>
                <a:cs typeface="Courier New"/>
              </a:rPr>
              <a:t>Math</a:t>
            </a:r>
            <a:r>
              <a:rPr sz="1600" b="1" spc="-5" dirty="0">
                <a:solidFill>
                  <a:srgbClr val="8D00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0000F"/>
                </a:solidFill>
                <a:highlight>
                  <a:srgbClr val="FFFF00"/>
                </a:highlight>
                <a:latin typeface="Courier New"/>
                <a:cs typeface="Courier New"/>
              </a:rPr>
              <a:t>random</a:t>
            </a:r>
            <a:r>
              <a:rPr sz="1600" b="1" spc="-5" dirty="0">
                <a:solidFill>
                  <a:srgbClr val="8D0000"/>
                </a:solidFill>
                <a:latin typeface="Courier New"/>
                <a:cs typeface="Courier New"/>
              </a:rPr>
              <a:t>() </a:t>
            </a:r>
            <a:r>
              <a:rPr sz="1600" b="1" dirty="0">
                <a:solidFill>
                  <a:srgbClr val="8D0000"/>
                </a:solidFill>
                <a:latin typeface="Courier New"/>
                <a:cs typeface="Courier New"/>
              </a:rPr>
              <a:t>&lt; </a:t>
            </a:r>
            <a:r>
              <a:rPr sz="1600" b="1" dirty="0">
                <a:solidFill>
                  <a:srgbClr val="800081"/>
                </a:solidFill>
                <a:latin typeface="Courier New"/>
                <a:cs typeface="Courier New"/>
              </a:rPr>
              <a:t>0.5</a:t>
            </a:r>
            <a:r>
              <a:rPr sz="1600" b="1" dirty="0">
                <a:solidFill>
                  <a:srgbClr val="8D0000"/>
                </a:solidFill>
                <a:latin typeface="Courier New"/>
                <a:cs typeface="Courier New"/>
              </a:rPr>
              <a:t>)</a:t>
            </a:r>
            <a:r>
              <a:rPr lang="en-US" sz="1600" b="1" spc="80" dirty="0">
                <a:latin typeface="Courier New"/>
                <a:cs typeface="Courier New"/>
              </a:rPr>
              <a:t>{</a:t>
            </a:r>
            <a:r>
              <a:rPr sz="1600" b="1" spc="80" dirty="0">
                <a:solidFill>
                  <a:srgbClr val="8D0000"/>
                </a:solidFill>
                <a:latin typeface="Courier New"/>
                <a:cs typeface="Courier New"/>
              </a:rPr>
              <a:t> </a:t>
            </a:r>
            <a:endParaRPr lang="en-US" sz="1600" b="1" spc="80" dirty="0">
              <a:solidFill>
                <a:srgbClr val="8D0000"/>
              </a:solidFill>
              <a:latin typeface="Courier New"/>
              <a:cs typeface="Courier New"/>
            </a:endParaRPr>
          </a:p>
          <a:p>
            <a:pPr marL="914400">
              <a:lnSpc>
                <a:spcPts val="1910"/>
              </a:lnSpc>
            </a:pPr>
            <a:r>
              <a:rPr lang="en-US" sz="1600" b="1" spc="80" dirty="0">
                <a:solidFill>
                  <a:srgbClr val="8D0000"/>
                </a:solidFill>
                <a:latin typeface="Courier New"/>
                <a:cs typeface="Courier New"/>
              </a:rPr>
              <a:t>	</a:t>
            </a:r>
            <a:r>
              <a:rPr sz="1600" b="1" spc="-5" dirty="0" err="1">
                <a:solidFill>
                  <a:srgbClr val="00000F"/>
                </a:solidFill>
                <a:latin typeface="Courier New"/>
                <a:cs typeface="Courier New"/>
              </a:rPr>
              <a:t>System</a:t>
            </a:r>
            <a:r>
              <a:rPr sz="1600" b="1" spc="-5" dirty="0" err="1">
                <a:solidFill>
                  <a:srgbClr val="8D0000"/>
                </a:solidFill>
                <a:latin typeface="Courier New"/>
                <a:cs typeface="Courier New"/>
              </a:rPr>
              <a:t>.</a:t>
            </a:r>
            <a:r>
              <a:rPr sz="1600" b="1" spc="-5" dirty="0" err="1">
                <a:solidFill>
                  <a:srgbClr val="00000F"/>
                </a:solidFill>
                <a:latin typeface="Courier New"/>
                <a:cs typeface="Courier New"/>
              </a:rPr>
              <a:t>out</a:t>
            </a:r>
            <a:r>
              <a:rPr sz="1600" b="1" spc="-5" dirty="0" err="1">
                <a:solidFill>
                  <a:srgbClr val="8D0000"/>
                </a:solidFill>
                <a:latin typeface="Courier New"/>
                <a:cs typeface="Courier New"/>
              </a:rPr>
              <a:t>.</a:t>
            </a:r>
            <a:r>
              <a:rPr sz="1600" b="1" spc="-5" dirty="0" err="1">
                <a:solidFill>
                  <a:srgbClr val="00000F"/>
                </a:solidFill>
                <a:latin typeface="Courier New"/>
                <a:cs typeface="Courier New"/>
              </a:rPr>
              <a:t>println</a:t>
            </a:r>
            <a:r>
              <a:rPr sz="1600" b="1" spc="-5" dirty="0">
                <a:solidFill>
                  <a:srgbClr val="8D00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10660F"/>
                </a:solidFill>
                <a:latin typeface="Courier New"/>
                <a:cs typeface="Courier New"/>
              </a:rPr>
              <a:t>"Heads"</a:t>
            </a:r>
            <a:r>
              <a:rPr sz="1600" b="1" spc="-5" dirty="0">
                <a:solidFill>
                  <a:srgbClr val="8D0000"/>
                </a:solidFill>
                <a:latin typeface="Courier New"/>
                <a:cs typeface="Courier New"/>
              </a:rPr>
              <a:t>);</a:t>
            </a:r>
            <a:endParaRPr lang="en-US" sz="1600" b="1" spc="-5" dirty="0">
              <a:solidFill>
                <a:srgbClr val="8D0000"/>
              </a:solidFill>
              <a:latin typeface="Courier New"/>
              <a:cs typeface="Courier New"/>
            </a:endParaRPr>
          </a:p>
          <a:p>
            <a:pPr marL="914400">
              <a:lnSpc>
                <a:spcPts val="1910"/>
              </a:lnSpc>
            </a:pPr>
            <a:r>
              <a:rPr lang="en-US" sz="1600" b="1" spc="-5" dirty="0">
                <a:latin typeface="Courier New"/>
                <a:cs typeface="Courier New"/>
              </a:rPr>
              <a:t>}</a:t>
            </a:r>
            <a:endParaRPr sz="1600" dirty="0">
              <a:latin typeface="Courier New"/>
              <a:cs typeface="Courier New"/>
            </a:endParaRPr>
          </a:p>
          <a:p>
            <a:pPr marL="914400">
              <a:lnSpc>
                <a:spcPts val="1910"/>
              </a:lnSpc>
              <a:spcBef>
                <a:spcPts val="80"/>
              </a:spcBef>
            </a:pPr>
            <a:r>
              <a:rPr lang="en-US" sz="1600" b="1" spc="-5" dirty="0">
                <a:solidFill>
                  <a:srgbClr val="0066CD"/>
                </a:solidFill>
                <a:latin typeface="Courier New"/>
                <a:cs typeface="Courier New"/>
              </a:rPr>
              <a:t>E</a:t>
            </a:r>
            <a:r>
              <a:rPr sz="1600" b="1" spc="-5" dirty="0">
                <a:solidFill>
                  <a:srgbClr val="0066CD"/>
                </a:solidFill>
                <a:latin typeface="Courier New"/>
                <a:cs typeface="Courier New"/>
              </a:rPr>
              <a:t>lse</a:t>
            </a:r>
            <a:r>
              <a:rPr lang="en-US" sz="1600" b="1" spc="-5" dirty="0">
                <a:solidFill>
                  <a:srgbClr val="0066CD"/>
                </a:solidFill>
                <a:latin typeface="Courier New"/>
                <a:cs typeface="Courier New"/>
              </a:rPr>
              <a:t> </a:t>
            </a:r>
            <a:r>
              <a:rPr lang="en-US" sz="1600" b="1" spc="-5" dirty="0">
                <a:latin typeface="Courier New"/>
                <a:cs typeface="Courier New"/>
              </a:rPr>
              <a:t>{</a:t>
            </a:r>
          </a:p>
          <a:p>
            <a:pPr marL="914400">
              <a:lnSpc>
                <a:spcPts val="1910"/>
              </a:lnSpc>
              <a:spcBef>
                <a:spcPts val="80"/>
              </a:spcBef>
            </a:pPr>
            <a:r>
              <a:rPr lang="en-US" sz="1600" b="1" spc="-5" dirty="0">
                <a:solidFill>
                  <a:srgbClr val="0066CD"/>
                </a:solidFill>
                <a:latin typeface="Courier New"/>
                <a:cs typeface="Courier New"/>
              </a:rPr>
              <a:t>	</a:t>
            </a:r>
            <a:r>
              <a:rPr sz="1600" b="1" spc="-5" dirty="0" err="1">
                <a:solidFill>
                  <a:srgbClr val="00000F"/>
                </a:solidFill>
                <a:latin typeface="Courier New"/>
                <a:cs typeface="Courier New"/>
              </a:rPr>
              <a:t>System</a:t>
            </a:r>
            <a:r>
              <a:rPr sz="1600" b="1" spc="-5" dirty="0" err="1">
                <a:solidFill>
                  <a:srgbClr val="8D0000"/>
                </a:solidFill>
                <a:latin typeface="Courier New"/>
                <a:cs typeface="Courier New"/>
              </a:rPr>
              <a:t>.</a:t>
            </a:r>
            <a:r>
              <a:rPr sz="1600" b="1" spc="-5" dirty="0" err="1">
                <a:solidFill>
                  <a:srgbClr val="00000F"/>
                </a:solidFill>
                <a:latin typeface="Courier New"/>
                <a:cs typeface="Courier New"/>
              </a:rPr>
              <a:t>out</a:t>
            </a:r>
            <a:r>
              <a:rPr sz="1600" b="1" spc="-5" dirty="0" err="1">
                <a:solidFill>
                  <a:srgbClr val="8D0000"/>
                </a:solidFill>
                <a:latin typeface="Courier New"/>
                <a:cs typeface="Courier New"/>
              </a:rPr>
              <a:t>.</a:t>
            </a:r>
            <a:r>
              <a:rPr sz="1600" b="1" spc="-5" dirty="0" err="1">
                <a:solidFill>
                  <a:srgbClr val="00000F"/>
                </a:solidFill>
                <a:latin typeface="Courier New"/>
                <a:cs typeface="Courier New"/>
              </a:rPr>
              <a:t>println</a:t>
            </a:r>
            <a:r>
              <a:rPr sz="1600" b="1" spc="-5" dirty="0">
                <a:solidFill>
                  <a:srgbClr val="8D00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10660F"/>
                </a:solidFill>
                <a:latin typeface="Courier New"/>
                <a:cs typeface="Courier New"/>
              </a:rPr>
              <a:t>"Tails"</a:t>
            </a:r>
            <a:r>
              <a:rPr sz="1600" b="1" spc="-5" dirty="0">
                <a:solidFill>
                  <a:srgbClr val="8D0000"/>
                </a:solidFill>
                <a:latin typeface="Courier New"/>
                <a:cs typeface="Courier New"/>
              </a:rPr>
              <a:t>);</a:t>
            </a:r>
            <a:endParaRPr lang="en-US" sz="1600" b="1" spc="-5" dirty="0">
              <a:solidFill>
                <a:srgbClr val="8D0000"/>
              </a:solidFill>
              <a:latin typeface="Courier New"/>
              <a:cs typeface="Courier New"/>
            </a:endParaRPr>
          </a:p>
          <a:p>
            <a:pPr marL="914400">
              <a:lnSpc>
                <a:spcPts val="1910"/>
              </a:lnSpc>
              <a:spcBef>
                <a:spcPts val="80"/>
              </a:spcBef>
            </a:pPr>
            <a:r>
              <a:rPr lang="en-US" sz="1600" b="1" spc="-5" dirty="0">
                <a:latin typeface="Courier New"/>
                <a:cs typeface="Courier New"/>
              </a:rPr>
              <a:t>}</a:t>
            </a:r>
            <a:endParaRPr sz="1600" dirty="0">
              <a:latin typeface="Courier New"/>
              <a:cs typeface="Courier New"/>
            </a:endParaRPr>
          </a:p>
          <a:p>
            <a:pPr marL="548640">
              <a:lnSpc>
                <a:spcPts val="1900"/>
              </a:lnSpc>
            </a:pPr>
            <a:r>
              <a:rPr sz="1600" b="1" dirty="0">
                <a:solidFill>
                  <a:srgbClr val="00000F"/>
                </a:solidFill>
                <a:latin typeface="Courier New"/>
                <a:cs typeface="Courier New"/>
              </a:rPr>
              <a:t>}</a:t>
            </a:r>
            <a:endParaRPr sz="1600" dirty="0">
              <a:latin typeface="Courier New"/>
              <a:cs typeface="Courier New"/>
            </a:endParaRPr>
          </a:p>
          <a:p>
            <a:pPr marL="182245">
              <a:lnSpc>
                <a:spcPts val="1910"/>
              </a:lnSpc>
            </a:pPr>
            <a:r>
              <a:rPr sz="1600" b="1" dirty="0">
                <a:solidFill>
                  <a:srgbClr val="00000F"/>
                </a:solidFill>
                <a:latin typeface="Courier New"/>
                <a:cs typeface="Courier New"/>
              </a:rPr>
              <a:t>}</a:t>
            </a:r>
            <a:endParaRPr sz="1600" dirty="0">
              <a:latin typeface="Courier New"/>
              <a:cs typeface="Courier Ne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5175" y="4751388"/>
            <a:ext cx="1282700" cy="19224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164387" y="4355305"/>
            <a:ext cx="1764030" cy="2714625"/>
          </a:xfrm>
          <a:prstGeom prst="rect">
            <a:avLst/>
          </a:prstGeom>
          <a:solidFill>
            <a:srgbClr val="CBCBCB"/>
          </a:solidFill>
          <a:ln w="9524">
            <a:solidFill>
              <a:srgbClr val="000000"/>
            </a:solidFill>
          </a:ln>
        </p:spPr>
        <p:txBody>
          <a:bodyPr vert="horz" wrap="square" lIns="0" tIns="1778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400"/>
              </a:spcBef>
            </a:pPr>
            <a:r>
              <a:rPr sz="1400" b="1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400" b="1" spc="-5" dirty="0">
                <a:solidFill>
                  <a:srgbClr val="010000"/>
                </a:solidFill>
                <a:latin typeface="Courier New"/>
                <a:cs typeface="Courier New"/>
              </a:rPr>
              <a:t>java</a:t>
            </a:r>
            <a:r>
              <a:rPr sz="1400" b="1" spc="-10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400" b="1" spc="-5" dirty="0">
                <a:solidFill>
                  <a:srgbClr val="010000"/>
                </a:solidFill>
                <a:latin typeface="Courier New"/>
                <a:cs typeface="Courier New"/>
              </a:rPr>
              <a:t>Flip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155"/>
              </a:spcBef>
            </a:pPr>
            <a:r>
              <a:rPr sz="1400" spc="-5" dirty="0">
                <a:latin typeface="Courier New"/>
                <a:cs typeface="Courier New"/>
              </a:rPr>
              <a:t>Heads</a:t>
            </a:r>
            <a:endParaRPr sz="1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86995">
              <a:lnSpc>
                <a:spcPct val="100000"/>
              </a:lnSpc>
            </a:pPr>
            <a:r>
              <a:rPr sz="1400" b="1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400" b="1" spc="-5" dirty="0">
                <a:solidFill>
                  <a:srgbClr val="010000"/>
                </a:solidFill>
                <a:latin typeface="Courier New"/>
                <a:cs typeface="Courier New"/>
              </a:rPr>
              <a:t>java</a:t>
            </a:r>
            <a:r>
              <a:rPr sz="1400" b="1" spc="-10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400" b="1" spc="-5" dirty="0">
                <a:solidFill>
                  <a:srgbClr val="010000"/>
                </a:solidFill>
                <a:latin typeface="Courier New"/>
                <a:cs typeface="Courier New"/>
              </a:rPr>
              <a:t>Flip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160"/>
              </a:spcBef>
            </a:pPr>
            <a:r>
              <a:rPr sz="1400" spc="-5" dirty="0">
                <a:latin typeface="Courier New"/>
                <a:cs typeface="Courier New"/>
              </a:rPr>
              <a:t>Heads</a:t>
            </a:r>
            <a:endParaRPr sz="1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marL="86995">
              <a:lnSpc>
                <a:spcPct val="100000"/>
              </a:lnSpc>
            </a:pPr>
            <a:r>
              <a:rPr sz="1400" b="1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400" b="1" spc="-5" dirty="0">
                <a:solidFill>
                  <a:srgbClr val="010000"/>
                </a:solidFill>
                <a:latin typeface="Courier New"/>
                <a:cs typeface="Courier New"/>
              </a:rPr>
              <a:t>java</a:t>
            </a:r>
            <a:r>
              <a:rPr sz="1400" b="1" spc="-10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400" b="1" spc="-5" dirty="0">
                <a:solidFill>
                  <a:srgbClr val="010000"/>
                </a:solidFill>
                <a:latin typeface="Courier New"/>
                <a:cs typeface="Courier New"/>
              </a:rPr>
              <a:t>Flip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155"/>
              </a:spcBef>
            </a:pPr>
            <a:r>
              <a:rPr sz="1400" spc="-5" dirty="0">
                <a:latin typeface="Courier New"/>
                <a:cs typeface="Courier New"/>
              </a:rPr>
              <a:t>Tails</a:t>
            </a:r>
            <a:endParaRPr sz="1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Times New Roman"/>
              <a:cs typeface="Times New Roman"/>
            </a:endParaRPr>
          </a:p>
          <a:p>
            <a:pPr marL="86995">
              <a:lnSpc>
                <a:spcPct val="100000"/>
              </a:lnSpc>
            </a:pPr>
            <a:r>
              <a:rPr sz="1400" b="1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400" b="1" spc="-5" dirty="0">
                <a:solidFill>
                  <a:srgbClr val="010000"/>
                </a:solidFill>
                <a:latin typeface="Courier New"/>
                <a:cs typeface="Courier New"/>
              </a:rPr>
              <a:t>java</a:t>
            </a:r>
            <a:r>
              <a:rPr sz="1400" b="1" spc="-10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400" b="1" spc="-5" dirty="0">
                <a:solidFill>
                  <a:srgbClr val="010000"/>
                </a:solidFill>
                <a:latin typeface="Courier New"/>
                <a:cs typeface="Courier New"/>
              </a:rPr>
              <a:t>Flip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15"/>
              </a:spcBef>
            </a:pPr>
            <a:r>
              <a:rPr sz="1400" spc="-5" dirty="0">
                <a:latin typeface="Courier New"/>
                <a:cs typeface="Courier New"/>
              </a:rPr>
              <a:t>Heads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26573" y="7116871"/>
            <a:ext cx="11303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9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0594" y="1434782"/>
            <a:ext cx="15043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3399"/>
                </a:solidFill>
              </a:rPr>
              <a:t>Nesting</a:t>
            </a:r>
            <a:endParaRPr sz="32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25</a:t>
            </a:r>
          </a:p>
        </p:txBody>
      </p:sp>
      <p:sp>
        <p:nvSpPr>
          <p:cNvPr id="3" name="object 3"/>
          <p:cNvSpPr/>
          <p:nvPr/>
        </p:nvSpPr>
        <p:spPr>
          <a:xfrm>
            <a:off x="498475" y="2165349"/>
            <a:ext cx="9050655" cy="0"/>
          </a:xfrm>
          <a:custGeom>
            <a:avLst/>
            <a:gdLst/>
            <a:ahLst/>
            <a:cxnLst/>
            <a:rect l="l" t="t" r="r" b="b"/>
            <a:pathLst>
              <a:path w="9050655">
                <a:moveTo>
                  <a:pt x="0" y="0"/>
                </a:moveTo>
                <a:lnTo>
                  <a:pt x="9050337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52750" y="3279775"/>
            <a:ext cx="4289423" cy="29924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dirty="0"/>
              <a:t>Nested If</a:t>
            </a:r>
            <a:r>
              <a:rPr spc="-95" dirty="0"/>
              <a:t> </a:t>
            </a:r>
            <a:r>
              <a:rPr spc="-5" dirty="0"/>
              <a:t>Statements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27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5669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387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Ex.	</a:t>
            </a:r>
            <a:r>
              <a:rPr sz="1800" spc="-5" dirty="0">
                <a:latin typeface="Comic Sans MS"/>
                <a:cs typeface="Comic Sans MS"/>
              </a:rPr>
              <a:t>Pay </a:t>
            </a:r>
            <a:r>
              <a:rPr sz="1800" dirty="0">
                <a:latin typeface="Comic Sans MS"/>
                <a:cs typeface="Comic Sans MS"/>
              </a:rPr>
              <a:t>a </a:t>
            </a:r>
            <a:r>
              <a:rPr sz="1800" spc="-5" dirty="0">
                <a:latin typeface="Comic Sans MS"/>
                <a:cs typeface="Comic Sans MS"/>
              </a:rPr>
              <a:t>certain tax rate depending </a:t>
            </a:r>
            <a:r>
              <a:rPr sz="1800" dirty="0">
                <a:latin typeface="Comic Sans MS"/>
                <a:cs typeface="Comic Sans MS"/>
              </a:rPr>
              <a:t>on </a:t>
            </a:r>
            <a:r>
              <a:rPr sz="1800" spc="-5" dirty="0">
                <a:latin typeface="Comic Sans MS"/>
                <a:cs typeface="Comic Sans MS"/>
              </a:rPr>
              <a:t>income</a:t>
            </a:r>
            <a:r>
              <a:rPr sz="1800" spc="3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level.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22525" y="4827588"/>
            <a:ext cx="5085080" cy="1710055"/>
          </a:xfrm>
          <a:custGeom>
            <a:avLst/>
            <a:gdLst/>
            <a:ahLst/>
            <a:cxnLst/>
            <a:rect l="l" t="t" r="r" b="b"/>
            <a:pathLst>
              <a:path w="5085080" h="1710054">
                <a:moveTo>
                  <a:pt x="0" y="1709736"/>
                </a:moveTo>
                <a:lnTo>
                  <a:pt x="5084762" y="1709736"/>
                </a:lnTo>
                <a:lnTo>
                  <a:pt x="5084762" y="0"/>
                </a:lnTo>
                <a:lnTo>
                  <a:pt x="0" y="0"/>
                </a:lnTo>
                <a:lnTo>
                  <a:pt x="0" y="1709736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92704" y="4896167"/>
            <a:ext cx="14890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double</a:t>
            </a:r>
            <a:r>
              <a:rPr sz="1600" b="1" spc="-80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rate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573654" y="5191819"/>
          <a:ext cx="4697194" cy="1181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04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58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54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38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7561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096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4390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0241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31750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0000FF"/>
                          </a:solidFill>
                          <a:latin typeface="Courier New"/>
                          <a:cs typeface="Courier New"/>
                        </a:rPr>
                        <a:t>if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600" b="1" spc="-5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(</a:t>
                      </a:r>
                      <a:r>
                        <a:rPr sz="1600" b="1" spc="-5" dirty="0">
                          <a:latin typeface="Courier New"/>
                          <a:cs typeface="Courier New"/>
                        </a:rPr>
                        <a:t>income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&lt;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4745</a:t>
                      </a:r>
                      <a:r>
                        <a:rPr sz="1600" b="1" spc="-5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0.22;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31750">
                        <a:lnSpc>
                          <a:spcPts val="1695"/>
                        </a:lnSpc>
                      </a:pPr>
                      <a:r>
                        <a:rPr sz="1600" b="1" spc="-5" dirty="0">
                          <a:solidFill>
                            <a:srgbClr val="0000FF"/>
                          </a:solidFill>
                          <a:latin typeface="Courier New"/>
                          <a:cs typeface="Courier New"/>
                        </a:rPr>
                        <a:t>else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000FF"/>
                          </a:solidFill>
                          <a:latin typeface="Courier New"/>
                          <a:cs typeface="Courier New"/>
                        </a:rPr>
                        <a:t>if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(</a:t>
                      </a:r>
                      <a:r>
                        <a:rPr sz="1600" b="1" dirty="0">
                          <a:latin typeface="Courier New"/>
                          <a:cs typeface="Courier New"/>
                        </a:rPr>
                        <a:t>income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&lt;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11465</a:t>
                      </a:r>
                      <a:r>
                        <a:rPr sz="1600" b="1" spc="-5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0.25;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31750">
                        <a:lnSpc>
                          <a:spcPts val="1695"/>
                        </a:lnSpc>
                      </a:pPr>
                      <a:r>
                        <a:rPr sz="1600" b="1" spc="-5" dirty="0">
                          <a:solidFill>
                            <a:srgbClr val="0000FF"/>
                          </a:solidFill>
                          <a:latin typeface="Courier New"/>
                          <a:cs typeface="Courier New"/>
                        </a:rPr>
                        <a:t>else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000FF"/>
                          </a:solidFill>
                          <a:latin typeface="Courier New"/>
                          <a:cs typeface="Courier New"/>
                        </a:rPr>
                        <a:t>if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(</a:t>
                      </a:r>
                      <a:r>
                        <a:rPr sz="1600" b="1" dirty="0">
                          <a:latin typeface="Courier New"/>
                          <a:cs typeface="Courier New"/>
                        </a:rPr>
                        <a:t>income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&lt;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17470</a:t>
                      </a:r>
                      <a:r>
                        <a:rPr sz="1600" b="1" spc="-5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0.28;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31750">
                        <a:lnSpc>
                          <a:spcPts val="1695"/>
                        </a:lnSpc>
                      </a:pPr>
                      <a:r>
                        <a:rPr sz="1600" b="1" spc="-5" dirty="0">
                          <a:solidFill>
                            <a:srgbClr val="0000FF"/>
                          </a:solidFill>
                          <a:latin typeface="Courier New"/>
                          <a:cs typeface="Courier New"/>
                        </a:rPr>
                        <a:t>else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000FF"/>
                          </a:solidFill>
                          <a:latin typeface="Courier New"/>
                          <a:cs typeface="Courier New"/>
                        </a:rPr>
                        <a:t>if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(</a:t>
                      </a:r>
                      <a:r>
                        <a:rPr sz="1600" b="1" dirty="0">
                          <a:latin typeface="Courier New"/>
                          <a:cs typeface="Courier New"/>
                        </a:rPr>
                        <a:t>income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2705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&lt;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31195</a:t>
                      </a:r>
                      <a:r>
                        <a:rPr sz="1600" b="1" spc="-5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0.33;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31750">
                        <a:lnSpc>
                          <a:spcPts val="1695"/>
                        </a:lnSpc>
                      </a:pPr>
                      <a:r>
                        <a:rPr sz="1600" b="1" spc="-5" dirty="0">
                          <a:solidFill>
                            <a:srgbClr val="0000FF"/>
                          </a:solidFill>
                          <a:latin typeface="Courier New"/>
                          <a:cs typeface="Courier New"/>
                        </a:rPr>
                        <a:t>else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spc="-5" dirty="0">
                          <a:solidFill>
                            <a:srgbClr val="C0C0C0"/>
                          </a:solidFill>
                          <a:latin typeface="Courier New"/>
                          <a:cs typeface="Courier New"/>
                        </a:rPr>
                        <a:t>if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spc="-5" dirty="0">
                          <a:solidFill>
                            <a:srgbClr val="C0C0C0"/>
                          </a:solidFill>
                          <a:latin typeface="Courier New"/>
                          <a:cs typeface="Courier New"/>
                        </a:rPr>
                        <a:t>(income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C0C0C0"/>
                          </a:solidFill>
                          <a:latin typeface="Courier New"/>
                          <a:cs typeface="Courier New"/>
                        </a:rPr>
                        <a:t>&lt;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C0C0C0"/>
                          </a:solidFill>
                          <a:latin typeface="Courier New"/>
                          <a:cs typeface="Courier New"/>
                        </a:rPr>
                        <a:t>311950)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0.35;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531589" y="6633070"/>
            <a:ext cx="23583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graduated income tax calculation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60762" y="2563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381000"/>
                </a:moveTo>
                <a:lnTo>
                  <a:pt x="1733550" y="381000"/>
                </a:lnTo>
                <a:lnTo>
                  <a:pt x="17335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94312" y="2563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381000"/>
                </a:moveTo>
                <a:lnTo>
                  <a:pt x="742950" y="381000"/>
                </a:lnTo>
                <a:lnTo>
                  <a:pt x="7429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94312" y="2563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0"/>
                </a:moveTo>
                <a:lnTo>
                  <a:pt x="742950" y="0"/>
                </a:lnTo>
                <a:lnTo>
                  <a:pt x="74295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60762" y="2182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381000"/>
                </a:moveTo>
                <a:lnTo>
                  <a:pt x="1733550" y="381000"/>
                </a:lnTo>
                <a:lnTo>
                  <a:pt x="17335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60762" y="2182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0"/>
                </a:moveTo>
                <a:lnTo>
                  <a:pt x="1733549" y="0"/>
                </a:lnTo>
                <a:lnTo>
                  <a:pt x="17335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122737" y="2253932"/>
            <a:ext cx="6235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omic Sans MS"/>
                <a:cs typeface="Comic Sans MS"/>
              </a:rPr>
              <a:t>In</a:t>
            </a:r>
            <a:r>
              <a:rPr sz="1400" spc="-5" dirty="0">
                <a:solidFill>
                  <a:srgbClr val="FFFFFF"/>
                </a:solidFill>
                <a:latin typeface="Comic Sans MS"/>
                <a:cs typeface="Comic Sans MS"/>
              </a:rPr>
              <a:t>com</a:t>
            </a:r>
            <a:r>
              <a:rPr sz="1400" dirty="0">
                <a:solidFill>
                  <a:srgbClr val="FFFFFF"/>
                </a:solidFill>
                <a:latin typeface="Comic Sans MS"/>
                <a:cs typeface="Comic Sans MS"/>
              </a:rPr>
              <a:t>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294312" y="2182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381000"/>
                </a:moveTo>
                <a:lnTo>
                  <a:pt x="742950" y="381000"/>
                </a:lnTo>
                <a:lnTo>
                  <a:pt x="7429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94312" y="2182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0"/>
                </a:moveTo>
                <a:lnTo>
                  <a:pt x="742950" y="0"/>
                </a:lnTo>
                <a:lnTo>
                  <a:pt x="74295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386387" y="2253932"/>
            <a:ext cx="3968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omic Sans MS"/>
                <a:cs typeface="Comic Sans MS"/>
              </a:rPr>
              <a:t>Ra</a:t>
            </a:r>
            <a:r>
              <a:rPr sz="1400" dirty="0">
                <a:solidFill>
                  <a:srgbClr val="FFFFFF"/>
                </a:solidFill>
                <a:latin typeface="Comic Sans MS"/>
                <a:cs typeface="Comic Sans MS"/>
              </a:rPr>
              <a:t>te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560762" y="2944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381000"/>
                </a:moveTo>
                <a:lnTo>
                  <a:pt x="1733550" y="381000"/>
                </a:lnTo>
                <a:lnTo>
                  <a:pt x="17335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60762" y="2944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0"/>
                </a:moveTo>
                <a:lnTo>
                  <a:pt x="1733549" y="0"/>
                </a:lnTo>
                <a:lnTo>
                  <a:pt x="17335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94312" y="2944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381000"/>
                </a:moveTo>
                <a:lnTo>
                  <a:pt x="742950" y="381000"/>
                </a:lnTo>
                <a:lnTo>
                  <a:pt x="7429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94312" y="2944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0"/>
                </a:moveTo>
                <a:lnTo>
                  <a:pt x="742950" y="0"/>
                </a:lnTo>
                <a:lnTo>
                  <a:pt x="74295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560762" y="3325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381000"/>
                </a:moveTo>
                <a:lnTo>
                  <a:pt x="1733550" y="381000"/>
                </a:lnTo>
                <a:lnTo>
                  <a:pt x="17335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560762" y="3325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0"/>
                </a:moveTo>
                <a:lnTo>
                  <a:pt x="1733549" y="0"/>
                </a:lnTo>
                <a:lnTo>
                  <a:pt x="17335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94312" y="3325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381000"/>
                </a:moveTo>
                <a:lnTo>
                  <a:pt x="742950" y="381000"/>
                </a:lnTo>
                <a:lnTo>
                  <a:pt x="7429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94312" y="3325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0"/>
                </a:moveTo>
                <a:lnTo>
                  <a:pt x="742950" y="0"/>
                </a:lnTo>
                <a:lnTo>
                  <a:pt x="74295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560762" y="3706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381000"/>
                </a:moveTo>
                <a:lnTo>
                  <a:pt x="1733550" y="381000"/>
                </a:lnTo>
                <a:lnTo>
                  <a:pt x="17335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560762" y="3706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0"/>
                </a:moveTo>
                <a:lnTo>
                  <a:pt x="1733549" y="0"/>
                </a:lnTo>
                <a:lnTo>
                  <a:pt x="17335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94312" y="3706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381000"/>
                </a:moveTo>
                <a:lnTo>
                  <a:pt x="742950" y="381000"/>
                </a:lnTo>
                <a:lnTo>
                  <a:pt x="7429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94312" y="3706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0"/>
                </a:moveTo>
                <a:lnTo>
                  <a:pt x="742950" y="0"/>
                </a:lnTo>
                <a:lnTo>
                  <a:pt x="74295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560762" y="4087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380999"/>
                </a:moveTo>
                <a:lnTo>
                  <a:pt x="1733550" y="380999"/>
                </a:lnTo>
                <a:lnTo>
                  <a:pt x="1733550" y="0"/>
                </a:lnTo>
                <a:lnTo>
                  <a:pt x="0" y="0"/>
                </a:lnTo>
                <a:lnTo>
                  <a:pt x="0" y="380999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560762" y="4087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0"/>
                </a:moveTo>
                <a:lnTo>
                  <a:pt x="1733549" y="0"/>
                </a:lnTo>
                <a:lnTo>
                  <a:pt x="17335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94312" y="4087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380999"/>
                </a:moveTo>
                <a:lnTo>
                  <a:pt x="742950" y="380999"/>
                </a:lnTo>
                <a:lnTo>
                  <a:pt x="742950" y="0"/>
                </a:lnTo>
                <a:lnTo>
                  <a:pt x="0" y="0"/>
                </a:lnTo>
                <a:lnTo>
                  <a:pt x="0" y="380999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94312" y="4087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0"/>
                </a:moveTo>
                <a:lnTo>
                  <a:pt x="742950" y="0"/>
                </a:lnTo>
                <a:lnTo>
                  <a:pt x="74295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678237" y="2634932"/>
            <a:ext cx="2185670" cy="17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algn="ctr">
              <a:lnSpc>
                <a:spcPct val="100000"/>
              </a:lnSpc>
              <a:spcBef>
                <a:spcPts val="100"/>
              </a:spcBef>
              <a:tabLst>
                <a:tab pos="1796414" algn="l"/>
              </a:tabLst>
            </a:pPr>
            <a:r>
              <a:rPr sz="1400" dirty="0">
                <a:latin typeface="Comic Sans MS"/>
                <a:cs typeface="Comic Sans MS"/>
              </a:rPr>
              <a:t>0 </a:t>
            </a:r>
            <a:r>
              <a:rPr sz="1400" spc="-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- </a:t>
            </a:r>
            <a:r>
              <a:rPr sz="1400" spc="-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47</a:t>
            </a:r>
            <a:r>
              <a:rPr sz="1400" spc="-5" dirty="0">
                <a:latin typeface="Comic Sans MS"/>
                <a:cs typeface="Comic Sans MS"/>
              </a:rPr>
              <a:t>,</a:t>
            </a:r>
            <a:r>
              <a:rPr sz="1400" dirty="0">
                <a:latin typeface="Comic Sans MS"/>
                <a:cs typeface="Comic Sans MS"/>
              </a:rPr>
              <a:t>450	</a:t>
            </a:r>
            <a:r>
              <a:rPr sz="1400" spc="-5" dirty="0">
                <a:latin typeface="Comic Sans MS"/>
                <a:cs typeface="Comic Sans MS"/>
              </a:rPr>
              <a:t>22%</a:t>
            </a:r>
            <a:endParaRPr sz="140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1320"/>
              </a:spcBef>
              <a:tabLst>
                <a:tab pos="1809114" algn="l"/>
              </a:tabLst>
            </a:pPr>
            <a:r>
              <a:rPr sz="1400" dirty="0">
                <a:latin typeface="Comic Sans MS"/>
                <a:cs typeface="Comic Sans MS"/>
              </a:rPr>
              <a:t>47</a:t>
            </a:r>
            <a:r>
              <a:rPr sz="1400" spc="-5" dirty="0">
                <a:latin typeface="Comic Sans MS"/>
                <a:cs typeface="Comic Sans MS"/>
              </a:rPr>
              <a:t>,45</a:t>
            </a:r>
            <a:r>
              <a:rPr sz="1400" dirty="0">
                <a:latin typeface="Comic Sans MS"/>
                <a:cs typeface="Comic Sans MS"/>
              </a:rPr>
              <a:t>0</a:t>
            </a:r>
            <a:r>
              <a:rPr sz="1400" spc="-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–</a:t>
            </a:r>
            <a:r>
              <a:rPr sz="1400" spc="-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114</a:t>
            </a:r>
            <a:r>
              <a:rPr sz="1400" spc="-5" dirty="0">
                <a:latin typeface="Comic Sans MS"/>
                <a:cs typeface="Comic Sans MS"/>
              </a:rPr>
              <a:t>,65</a:t>
            </a:r>
            <a:r>
              <a:rPr sz="1400" dirty="0">
                <a:latin typeface="Comic Sans MS"/>
                <a:cs typeface="Comic Sans MS"/>
              </a:rPr>
              <a:t>0	</a:t>
            </a:r>
            <a:r>
              <a:rPr sz="1400" spc="-5" dirty="0">
                <a:latin typeface="Comic Sans MS"/>
                <a:cs typeface="Comic Sans MS"/>
              </a:rPr>
              <a:t>25%</a:t>
            </a:r>
            <a:endParaRPr sz="1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320"/>
              </a:spcBef>
              <a:tabLst>
                <a:tab pos="1809114" algn="l"/>
              </a:tabLst>
            </a:pPr>
            <a:r>
              <a:rPr sz="1400" spc="-5" dirty="0">
                <a:latin typeface="Comic Sans MS"/>
                <a:cs typeface="Comic Sans MS"/>
              </a:rPr>
              <a:t>114,65</a:t>
            </a:r>
            <a:r>
              <a:rPr sz="1400" dirty="0">
                <a:latin typeface="Comic Sans MS"/>
                <a:cs typeface="Comic Sans MS"/>
              </a:rPr>
              <a:t>0 –</a:t>
            </a:r>
            <a:r>
              <a:rPr sz="1400" spc="-5" dirty="0">
                <a:latin typeface="Comic Sans MS"/>
                <a:cs typeface="Comic Sans MS"/>
              </a:rPr>
              <a:t> 174,70</a:t>
            </a:r>
            <a:r>
              <a:rPr sz="1400" dirty="0">
                <a:latin typeface="Comic Sans MS"/>
                <a:cs typeface="Comic Sans MS"/>
              </a:rPr>
              <a:t>0	</a:t>
            </a:r>
            <a:r>
              <a:rPr sz="1400" spc="-5" dirty="0">
                <a:latin typeface="Comic Sans MS"/>
                <a:cs typeface="Comic Sans MS"/>
              </a:rPr>
              <a:t>28%</a:t>
            </a:r>
            <a:endParaRPr sz="1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320"/>
              </a:spcBef>
              <a:tabLst>
                <a:tab pos="1809114" algn="l"/>
              </a:tabLst>
            </a:pPr>
            <a:r>
              <a:rPr sz="1400" spc="-5" dirty="0">
                <a:latin typeface="Comic Sans MS"/>
                <a:cs typeface="Comic Sans MS"/>
              </a:rPr>
              <a:t>174,70</a:t>
            </a:r>
            <a:r>
              <a:rPr sz="1400" dirty="0">
                <a:latin typeface="Comic Sans MS"/>
                <a:cs typeface="Comic Sans MS"/>
              </a:rPr>
              <a:t>0 –</a:t>
            </a:r>
            <a:r>
              <a:rPr sz="1400" spc="-5" dirty="0">
                <a:latin typeface="Comic Sans MS"/>
                <a:cs typeface="Comic Sans MS"/>
              </a:rPr>
              <a:t> 311,95</a:t>
            </a:r>
            <a:r>
              <a:rPr sz="1400" dirty="0">
                <a:latin typeface="Comic Sans MS"/>
                <a:cs typeface="Comic Sans MS"/>
              </a:rPr>
              <a:t>0	</a:t>
            </a:r>
            <a:r>
              <a:rPr sz="1400" spc="-5" dirty="0">
                <a:latin typeface="Comic Sans MS"/>
                <a:cs typeface="Comic Sans MS"/>
              </a:rPr>
              <a:t>33%</a:t>
            </a:r>
            <a:endParaRPr sz="1400">
              <a:latin typeface="Comic Sans MS"/>
              <a:cs typeface="Comic Sans MS"/>
            </a:endParaRPr>
          </a:p>
          <a:p>
            <a:pPr marL="354965" algn="ctr">
              <a:lnSpc>
                <a:spcPct val="100000"/>
              </a:lnSpc>
              <a:spcBef>
                <a:spcPts val="1320"/>
              </a:spcBef>
              <a:tabLst>
                <a:tab pos="1796414" algn="l"/>
              </a:tabLst>
            </a:pPr>
            <a:r>
              <a:rPr sz="1400" dirty="0">
                <a:latin typeface="Comic Sans MS"/>
                <a:cs typeface="Comic Sans MS"/>
              </a:rPr>
              <a:t>311</a:t>
            </a:r>
            <a:r>
              <a:rPr sz="1400" spc="-5" dirty="0">
                <a:latin typeface="Comic Sans MS"/>
                <a:cs typeface="Comic Sans MS"/>
              </a:rPr>
              <a:t>,95</a:t>
            </a:r>
            <a:r>
              <a:rPr sz="1400" dirty="0">
                <a:latin typeface="Comic Sans MS"/>
                <a:cs typeface="Comic Sans MS"/>
              </a:rPr>
              <a:t>0</a:t>
            </a:r>
            <a:r>
              <a:rPr sz="1400" spc="-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-	</a:t>
            </a:r>
            <a:r>
              <a:rPr sz="1400" spc="-5" dirty="0">
                <a:latin typeface="Comic Sans MS"/>
                <a:cs typeface="Comic Sans MS"/>
              </a:rPr>
              <a:t>35%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44665" y="3169920"/>
            <a:ext cx="144653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5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mutually</a:t>
            </a:r>
            <a:r>
              <a:rPr sz="1200" spc="-6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exclusive  alternatives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dirty="0"/>
              <a:t>Nested If</a:t>
            </a:r>
            <a:r>
              <a:rPr spc="-95" dirty="0"/>
              <a:t> </a:t>
            </a:r>
            <a:r>
              <a:rPr spc="-5" dirty="0"/>
              <a:t>Statements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28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6118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Use </a:t>
            </a:r>
            <a:r>
              <a:rPr sz="1800" spc="-5" dirty="0">
                <a:solidFill>
                  <a:srgbClr val="CC0000"/>
                </a:solidFill>
                <a:latin typeface="Comic Sans MS"/>
                <a:cs typeface="Comic Sans MS"/>
              </a:rPr>
              <a:t>nested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if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statements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to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handle multiple</a:t>
            </a:r>
            <a:r>
              <a:rPr sz="1800" spc="15" dirty="0">
                <a:solidFill>
                  <a:srgbClr val="010000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alternatives.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5812" y="2470150"/>
            <a:ext cx="5472430" cy="2738755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180340" rIns="0" bIns="0" rtlCol="0">
            <a:spAutoFit/>
          </a:bodyPr>
          <a:lstStyle/>
          <a:p>
            <a:pPr marL="182880" marR="1760855">
              <a:lnSpc>
                <a:spcPct val="101200"/>
              </a:lnSpc>
              <a:spcBef>
                <a:spcPts val="1420"/>
              </a:spcBef>
              <a:tabLst>
                <a:tab pos="1676400" algn="l"/>
              </a:tabLst>
            </a:pPr>
            <a:r>
              <a:rPr sz="1400" b="1" spc="-5" dirty="0">
                <a:latin typeface="Courier New"/>
                <a:cs typeface="Courier New"/>
              </a:rPr>
              <a:t>if (income </a:t>
            </a:r>
            <a:r>
              <a:rPr sz="1400" b="1" dirty="0">
                <a:latin typeface="Courier New"/>
                <a:cs typeface="Courier New"/>
              </a:rPr>
              <a:t>&lt;	</a:t>
            </a:r>
            <a:r>
              <a:rPr sz="1400" b="1" spc="-5" dirty="0">
                <a:latin typeface="Courier New"/>
                <a:cs typeface="Courier New"/>
              </a:rPr>
              <a:t>47450) rate</a:t>
            </a:r>
            <a:r>
              <a:rPr sz="1400" b="1" spc="-65" dirty="0">
                <a:latin typeface="Courier New"/>
                <a:cs typeface="Courier New"/>
              </a:rPr>
              <a:t> </a:t>
            </a:r>
            <a:r>
              <a:rPr sz="1400" b="1" dirty="0">
                <a:latin typeface="Courier New"/>
                <a:cs typeface="Courier New"/>
              </a:rPr>
              <a:t>=</a:t>
            </a:r>
            <a:r>
              <a:rPr sz="1400" b="1" spc="-35" dirty="0">
                <a:latin typeface="Courier New"/>
                <a:cs typeface="Courier New"/>
              </a:rPr>
              <a:t> </a:t>
            </a:r>
            <a:r>
              <a:rPr sz="1400" b="1" spc="-5" dirty="0">
                <a:latin typeface="Courier New"/>
                <a:cs typeface="Courier New"/>
              </a:rPr>
              <a:t>0.22;  else</a:t>
            </a:r>
            <a:r>
              <a:rPr sz="1400" b="1" spc="-100" dirty="0">
                <a:latin typeface="Courier New"/>
                <a:cs typeface="Courier New"/>
              </a:rPr>
              <a:t> </a:t>
            </a:r>
            <a:r>
              <a:rPr sz="1400" b="1" dirty="0">
                <a:latin typeface="Courier New"/>
                <a:cs typeface="Courier New"/>
              </a:rPr>
              <a:t>{</a:t>
            </a:r>
            <a:endParaRPr sz="1400">
              <a:latin typeface="Courier New"/>
              <a:cs typeface="Courier New"/>
            </a:endParaRPr>
          </a:p>
          <a:p>
            <a:pPr marL="502920" marR="1440815">
              <a:lnSpc>
                <a:spcPts val="1600"/>
              </a:lnSpc>
              <a:spcBef>
                <a:spcPts val="140"/>
              </a:spcBef>
            </a:pPr>
            <a:r>
              <a:rPr sz="1400" b="1" spc="-5" dirty="0">
                <a:latin typeface="Courier New"/>
                <a:cs typeface="Courier New"/>
              </a:rPr>
              <a:t>if (income </a:t>
            </a:r>
            <a:r>
              <a:rPr sz="1400" b="1" dirty="0">
                <a:latin typeface="Courier New"/>
                <a:cs typeface="Courier New"/>
              </a:rPr>
              <a:t>&lt; </a:t>
            </a:r>
            <a:r>
              <a:rPr sz="1400" b="1" spc="-5" dirty="0">
                <a:latin typeface="Courier New"/>
                <a:cs typeface="Courier New"/>
              </a:rPr>
              <a:t>114650) rate </a:t>
            </a:r>
            <a:r>
              <a:rPr sz="1400" b="1" dirty="0">
                <a:latin typeface="Courier New"/>
                <a:cs typeface="Courier New"/>
              </a:rPr>
              <a:t>= </a:t>
            </a:r>
            <a:r>
              <a:rPr sz="1400" b="1" spc="-5" dirty="0">
                <a:latin typeface="Courier New"/>
                <a:cs typeface="Courier New"/>
              </a:rPr>
              <a:t>0.25;  else</a:t>
            </a:r>
            <a:r>
              <a:rPr sz="1400" b="1" spc="-100" dirty="0">
                <a:latin typeface="Courier New"/>
                <a:cs typeface="Courier New"/>
              </a:rPr>
              <a:t> </a:t>
            </a:r>
            <a:r>
              <a:rPr sz="1400" b="1" dirty="0">
                <a:latin typeface="Courier New"/>
                <a:cs typeface="Courier New"/>
              </a:rPr>
              <a:t>{</a:t>
            </a:r>
            <a:endParaRPr sz="1400">
              <a:latin typeface="Courier New"/>
              <a:cs typeface="Courier New"/>
            </a:endParaRPr>
          </a:p>
          <a:p>
            <a:pPr marL="822960" marR="1120775">
              <a:lnSpc>
                <a:spcPts val="1700"/>
              </a:lnSpc>
              <a:spcBef>
                <a:spcPts val="20"/>
              </a:spcBef>
            </a:pPr>
            <a:r>
              <a:rPr sz="1400" b="1" spc="-5" dirty="0">
                <a:latin typeface="Courier New"/>
                <a:cs typeface="Courier New"/>
              </a:rPr>
              <a:t>if (income </a:t>
            </a:r>
            <a:r>
              <a:rPr sz="1400" b="1" dirty="0">
                <a:latin typeface="Courier New"/>
                <a:cs typeface="Courier New"/>
              </a:rPr>
              <a:t>&lt; </a:t>
            </a:r>
            <a:r>
              <a:rPr sz="1400" b="1" spc="-5" dirty="0">
                <a:latin typeface="Courier New"/>
                <a:cs typeface="Courier New"/>
              </a:rPr>
              <a:t>174700) rate </a:t>
            </a:r>
            <a:r>
              <a:rPr sz="1400" b="1" dirty="0">
                <a:latin typeface="Courier New"/>
                <a:cs typeface="Courier New"/>
              </a:rPr>
              <a:t>= </a:t>
            </a:r>
            <a:r>
              <a:rPr sz="1400" b="1" spc="-5" dirty="0">
                <a:latin typeface="Courier New"/>
                <a:cs typeface="Courier New"/>
              </a:rPr>
              <a:t>0.28;  else</a:t>
            </a:r>
            <a:r>
              <a:rPr sz="1400" b="1" spc="-100" dirty="0">
                <a:latin typeface="Courier New"/>
                <a:cs typeface="Courier New"/>
              </a:rPr>
              <a:t> </a:t>
            </a:r>
            <a:r>
              <a:rPr sz="1400" b="1" dirty="0">
                <a:latin typeface="Courier New"/>
                <a:cs typeface="Courier New"/>
              </a:rPr>
              <a:t>{</a:t>
            </a:r>
            <a:endParaRPr sz="1400">
              <a:latin typeface="Courier New"/>
              <a:cs typeface="Courier New"/>
            </a:endParaRPr>
          </a:p>
          <a:p>
            <a:pPr marL="1143000" marR="800735">
              <a:lnSpc>
                <a:spcPts val="1700"/>
              </a:lnSpc>
            </a:pPr>
            <a:r>
              <a:rPr sz="1400" b="1" spc="-5" dirty="0">
                <a:latin typeface="Courier New"/>
                <a:cs typeface="Courier New"/>
              </a:rPr>
              <a:t>if (income </a:t>
            </a:r>
            <a:r>
              <a:rPr sz="1400" b="1" dirty="0">
                <a:latin typeface="Courier New"/>
                <a:cs typeface="Courier New"/>
              </a:rPr>
              <a:t>&lt; </a:t>
            </a:r>
            <a:r>
              <a:rPr sz="1400" b="1" spc="-5" dirty="0">
                <a:latin typeface="Courier New"/>
                <a:cs typeface="Courier New"/>
              </a:rPr>
              <a:t>311950) rate </a:t>
            </a:r>
            <a:r>
              <a:rPr sz="1400" b="1" dirty="0">
                <a:latin typeface="Courier New"/>
                <a:cs typeface="Courier New"/>
              </a:rPr>
              <a:t>= </a:t>
            </a:r>
            <a:r>
              <a:rPr sz="1400" b="1" spc="-5" dirty="0">
                <a:latin typeface="Courier New"/>
                <a:cs typeface="Courier New"/>
              </a:rPr>
              <a:t>0.33;  else rate </a:t>
            </a:r>
            <a:r>
              <a:rPr sz="1400" b="1" dirty="0">
                <a:latin typeface="Courier New"/>
                <a:cs typeface="Courier New"/>
              </a:rPr>
              <a:t>=</a:t>
            </a:r>
            <a:r>
              <a:rPr sz="1400" b="1" spc="-95" dirty="0">
                <a:latin typeface="Courier New"/>
                <a:cs typeface="Courier New"/>
              </a:rPr>
              <a:t> </a:t>
            </a:r>
            <a:r>
              <a:rPr sz="1400" b="1" spc="-5" dirty="0">
                <a:latin typeface="Courier New"/>
                <a:cs typeface="Courier New"/>
              </a:rPr>
              <a:t>0.35;</a:t>
            </a:r>
            <a:endParaRPr sz="1400">
              <a:latin typeface="Courier New"/>
              <a:cs typeface="Courier New"/>
            </a:endParaRPr>
          </a:p>
          <a:p>
            <a:pPr marL="822960">
              <a:lnSpc>
                <a:spcPts val="1540"/>
              </a:lnSpc>
            </a:pPr>
            <a:r>
              <a:rPr sz="1400" b="1" dirty="0">
                <a:latin typeface="Courier New"/>
                <a:cs typeface="Courier New"/>
              </a:rPr>
              <a:t>}</a:t>
            </a:r>
            <a:endParaRPr sz="1400">
              <a:latin typeface="Courier New"/>
              <a:cs typeface="Courier New"/>
            </a:endParaRPr>
          </a:p>
          <a:p>
            <a:pPr marL="502920">
              <a:lnSpc>
                <a:spcPct val="100000"/>
              </a:lnSpc>
              <a:spcBef>
                <a:spcPts val="20"/>
              </a:spcBef>
            </a:pPr>
            <a:r>
              <a:rPr sz="1400" b="1" dirty="0">
                <a:latin typeface="Courier New"/>
                <a:cs typeface="Courier New"/>
              </a:rPr>
              <a:t>}</a:t>
            </a:r>
            <a:endParaRPr sz="1400">
              <a:latin typeface="Courier New"/>
              <a:cs typeface="Courier New"/>
            </a:endParaRPr>
          </a:p>
          <a:p>
            <a:pPr marL="182880">
              <a:lnSpc>
                <a:spcPct val="100000"/>
              </a:lnSpc>
              <a:spcBef>
                <a:spcPts val="20"/>
              </a:spcBef>
            </a:pPr>
            <a:r>
              <a:rPr sz="1400" b="1" dirty="0">
                <a:latin typeface="Courier New"/>
                <a:cs typeface="Courier New"/>
              </a:rPr>
              <a:t>}</a:t>
            </a:r>
            <a:endParaRPr sz="14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dirty="0"/>
              <a:t>Nested If</a:t>
            </a:r>
            <a:r>
              <a:rPr spc="-95" dirty="0"/>
              <a:t> </a:t>
            </a:r>
            <a:r>
              <a:rPr spc="-5" dirty="0"/>
              <a:t>Statements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29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38277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95880" algn="l"/>
              </a:tabLst>
            </a:pP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Need all</a:t>
            </a:r>
            <a:r>
              <a:rPr sz="1800" spc="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those</a:t>
            </a: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braces?	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Not</a:t>
            </a:r>
            <a:r>
              <a:rPr sz="1800" spc="-90" dirty="0">
                <a:solidFill>
                  <a:srgbClr val="010000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always.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6174" y="3432704"/>
            <a:ext cx="1767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is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shorthand</a:t>
            </a:r>
            <a:r>
              <a:rPr sz="1800" spc="-90" dirty="0">
                <a:solidFill>
                  <a:srgbClr val="010000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for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6174" y="6404504"/>
            <a:ext cx="7250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mic Sans MS"/>
                <a:cs typeface="Comic Sans MS"/>
              </a:rPr>
              <a:t>but </a:t>
            </a:r>
            <a:r>
              <a:rPr sz="1800" dirty="0">
                <a:solidFill>
                  <a:srgbClr val="CC0000"/>
                </a:solidFill>
                <a:latin typeface="Comic Sans MS"/>
                <a:cs typeface="Comic Sans MS"/>
              </a:rPr>
              <a:t>be </a:t>
            </a:r>
            <a:r>
              <a:rPr sz="1800" spc="-5" dirty="0">
                <a:solidFill>
                  <a:srgbClr val="CC0000"/>
                </a:solidFill>
                <a:latin typeface="Comic Sans MS"/>
                <a:cs typeface="Comic Sans MS"/>
              </a:rPr>
              <a:t>careful </a:t>
            </a:r>
            <a:r>
              <a:rPr sz="1800" spc="-5" dirty="0">
                <a:latin typeface="Comic Sans MS"/>
                <a:cs typeface="Comic Sans MS"/>
              </a:rPr>
              <a:t>when nesting if-else statements. </a:t>
            </a:r>
            <a:r>
              <a:rPr sz="1800" dirty="0">
                <a:solidFill>
                  <a:srgbClr val="777777"/>
                </a:solidFill>
                <a:latin typeface="Comic Sans MS"/>
                <a:cs typeface="Comic Sans MS"/>
              </a:rPr>
              <a:t>[See Q+A on p.</a:t>
            </a:r>
            <a:r>
              <a:rPr sz="1800" spc="35" dirty="0">
                <a:solidFill>
                  <a:srgbClr val="777777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777777"/>
                </a:solidFill>
                <a:latin typeface="Comic Sans MS"/>
                <a:cs typeface="Comic Sans MS"/>
              </a:rPr>
              <a:t>75.]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97225" y="1924050"/>
            <a:ext cx="4650105" cy="1357630"/>
          </a:xfrm>
          <a:custGeom>
            <a:avLst/>
            <a:gdLst/>
            <a:ahLst/>
            <a:cxnLst/>
            <a:rect l="l" t="t" r="r" b="b"/>
            <a:pathLst>
              <a:path w="4650105" h="1357629">
                <a:moveTo>
                  <a:pt x="0" y="1357312"/>
                </a:moveTo>
                <a:lnTo>
                  <a:pt x="4649787" y="1357312"/>
                </a:lnTo>
                <a:lnTo>
                  <a:pt x="4649787" y="0"/>
                </a:lnTo>
                <a:lnTo>
                  <a:pt x="0" y="0"/>
                </a:lnTo>
                <a:lnTo>
                  <a:pt x="0" y="1357312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348354" y="2047807"/>
          <a:ext cx="4117768" cy="1041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18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00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34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33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34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335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1338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18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marL="31750">
                        <a:lnSpc>
                          <a:spcPts val="144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if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(income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5"/>
                        </a:lnSpc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&lt;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ts val="144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47450)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5"/>
                        </a:lnSpc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=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44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0.22;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31750">
                        <a:lnSpc>
                          <a:spcPts val="147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else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if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(income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&lt;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47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114650)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=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47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0.25;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31750">
                        <a:lnSpc>
                          <a:spcPts val="150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else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if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(income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5"/>
                        </a:lnSpc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&lt;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0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174700)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5"/>
                        </a:lnSpc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=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150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0.28;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31750">
                        <a:lnSpc>
                          <a:spcPts val="150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else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else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if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(income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5"/>
                        </a:lnSpc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&lt;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50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311950)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53340" indent="-635">
                        <a:lnSpc>
                          <a:spcPts val="150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505"/>
                        </a:lnSpc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=</a:t>
                      </a:r>
                      <a:endParaRPr sz="1400">
                        <a:latin typeface="Courier New"/>
                        <a:cs typeface="Courier New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b="1" dirty="0">
                          <a:latin typeface="Courier New"/>
                          <a:cs typeface="Courier New"/>
                        </a:rPr>
                        <a:t>=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505"/>
                        </a:lnSpc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0.33;</a:t>
                      </a:r>
                      <a:endParaRPr sz="1400">
                        <a:latin typeface="Courier New"/>
                        <a:cs typeface="Courier New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b="1" spc="-5" dirty="0">
                          <a:latin typeface="Courier New"/>
                          <a:cs typeface="Courier New"/>
                        </a:rPr>
                        <a:t>0.35;</a:t>
                      </a:r>
                      <a:endParaRPr sz="14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3167062" y="3522663"/>
            <a:ext cx="5472430" cy="2738755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180340" rIns="0" bIns="0" rtlCol="0">
            <a:spAutoFit/>
          </a:bodyPr>
          <a:lstStyle/>
          <a:p>
            <a:pPr marL="182245" marR="1760855">
              <a:lnSpc>
                <a:spcPct val="101200"/>
              </a:lnSpc>
              <a:spcBef>
                <a:spcPts val="1420"/>
              </a:spcBef>
              <a:tabLst>
                <a:tab pos="1676400" algn="l"/>
              </a:tabLst>
            </a:pPr>
            <a:r>
              <a:rPr sz="1400" b="1" spc="-5" dirty="0">
                <a:latin typeface="Courier New"/>
                <a:cs typeface="Courier New"/>
              </a:rPr>
              <a:t>if (income </a:t>
            </a:r>
            <a:r>
              <a:rPr sz="1400" b="1" dirty="0">
                <a:latin typeface="Courier New"/>
                <a:cs typeface="Courier New"/>
              </a:rPr>
              <a:t>&lt;	</a:t>
            </a:r>
            <a:r>
              <a:rPr sz="1400" b="1" spc="-5" dirty="0">
                <a:latin typeface="Courier New"/>
                <a:cs typeface="Courier New"/>
              </a:rPr>
              <a:t>47450) rate</a:t>
            </a:r>
            <a:r>
              <a:rPr sz="1400" b="1" spc="-65" dirty="0">
                <a:latin typeface="Courier New"/>
                <a:cs typeface="Courier New"/>
              </a:rPr>
              <a:t> </a:t>
            </a:r>
            <a:r>
              <a:rPr sz="1400" b="1" dirty="0">
                <a:latin typeface="Courier New"/>
                <a:cs typeface="Courier New"/>
              </a:rPr>
              <a:t>=</a:t>
            </a:r>
            <a:r>
              <a:rPr sz="1400" b="1" spc="-35" dirty="0">
                <a:latin typeface="Courier New"/>
                <a:cs typeface="Courier New"/>
              </a:rPr>
              <a:t> </a:t>
            </a:r>
            <a:r>
              <a:rPr sz="1400" b="1" spc="-5" dirty="0">
                <a:latin typeface="Courier New"/>
                <a:cs typeface="Courier New"/>
              </a:rPr>
              <a:t>0.22;  else</a:t>
            </a:r>
            <a:r>
              <a:rPr sz="1400" b="1" spc="-100" dirty="0">
                <a:latin typeface="Courier New"/>
                <a:cs typeface="Courier New"/>
              </a:rPr>
              <a:t> </a:t>
            </a:r>
            <a:r>
              <a:rPr sz="1400" b="1" dirty="0">
                <a:latin typeface="Courier New"/>
                <a:cs typeface="Courier New"/>
              </a:rPr>
              <a:t>{</a:t>
            </a:r>
            <a:endParaRPr sz="1400">
              <a:latin typeface="Courier New"/>
              <a:cs typeface="Courier New"/>
            </a:endParaRPr>
          </a:p>
          <a:p>
            <a:pPr marL="502920" marR="1440815">
              <a:lnSpc>
                <a:spcPts val="1600"/>
              </a:lnSpc>
              <a:spcBef>
                <a:spcPts val="140"/>
              </a:spcBef>
            </a:pPr>
            <a:r>
              <a:rPr sz="1400" b="1" spc="-5" dirty="0">
                <a:latin typeface="Courier New"/>
                <a:cs typeface="Courier New"/>
              </a:rPr>
              <a:t>if (income </a:t>
            </a:r>
            <a:r>
              <a:rPr sz="1400" b="1" dirty="0">
                <a:latin typeface="Courier New"/>
                <a:cs typeface="Courier New"/>
              </a:rPr>
              <a:t>&lt; </a:t>
            </a:r>
            <a:r>
              <a:rPr sz="1400" b="1" spc="-5" dirty="0">
                <a:latin typeface="Courier New"/>
                <a:cs typeface="Courier New"/>
              </a:rPr>
              <a:t>114650) rate </a:t>
            </a:r>
            <a:r>
              <a:rPr sz="1400" b="1" dirty="0">
                <a:latin typeface="Courier New"/>
                <a:cs typeface="Courier New"/>
              </a:rPr>
              <a:t>= </a:t>
            </a:r>
            <a:r>
              <a:rPr sz="1400" b="1" spc="-5" dirty="0">
                <a:latin typeface="Courier New"/>
                <a:cs typeface="Courier New"/>
              </a:rPr>
              <a:t>0.25;  else</a:t>
            </a:r>
            <a:r>
              <a:rPr sz="1400" b="1" spc="-100" dirty="0">
                <a:latin typeface="Courier New"/>
                <a:cs typeface="Courier New"/>
              </a:rPr>
              <a:t> </a:t>
            </a:r>
            <a:r>
              <a:rPr sz="1400" b="1" dirty="0">
                <a:latin typeface="Courier New"/>
                <a:cs typeface="Courier New"/>
              </a:rPr>
              <a:t>{</a:t>
            </a:r>
            <a:endParaRPr sz="1400">
              <a:latin typeface="Courier New"/>
              <a:cs typeface="Courier New"/>
            </a:endParaRPr>
          </a:p>
          <a:p>
            <a:pPr marL="822960" marR="1120775">
              <a:lnSpc>
                <a:spcPts val="1700"/>
              </a:lnSpc>
              <a:spcBef>
                <a:spcPts val="20"/>
              </a:spcBef>
            </a:pPr>
            <a:r>
              <a:rPr sz="1400" b="1" spc="-5" dirty="0">
                <a:latin typeface="Courier New"/>
                <a:cs typeface="Courier New"/>
              </a:rPr>
              <a:t>if (income </a:t>
            </a:r>
            <a:r>
              <a:rPr sz="1400" b="1" dirty="0">
                <a:latin typeface="Courier New"/>
                <a:cs typeface="Courier New"/>
              </a:rPr>
              <a:t>&lt; </a:t>
            </a:r>
            <a:r>
              <a:rPr sz="1400" b="1" spc="-5" dirty="0">
                <a:latin typeface="Courier New"/>
                <a:cs typeface="Courier New"/>
              </a:rPr>
              <a:t>174700) rate </a:t>
            </a:r>
            <a:r>
              <a:rPr sz="1400" b="1" dirty="0">
                <a:latin typeface="Courier New"/>
                <a:cs typeface="Courier New"/>
              </a:rPr>
              <a:t>= </a:t>
            </a:r>
            <a:r>
              <a:rPr sz="1400" b="1" spc="-5" dirty="0">
                <a:latin typeface="Courier New"/>
                <a:cs typeface="Courier New"/>
              </a:rPr>
              <a:t>0.28;  else</a:t>
            </a:r>
            <a:r>
              <a:rPr sz="1400" b="1" spc="-100" dirty="0">
                <a:latin typeface="Courier New"/>
                <a:cs typeface="Courier New"/>
              </a:rPr>
              <a:t> </a:t>
            </a:r>
            <a:r>
              <a:rPr sz="1400" b="1" dirty="0">
                <a:latin typeface="Courier New"/>
                <a:cs typeface="Courier New"/>
              </a:rPr>
              <a:t>{</a:t>
            </a:r>
            <a:endParaRPr sz="1400">
              <a:latin typeface="Courier New"/>
              <a:cs typeface="Courier New"/>
            </a:endParaRPr>
          </a:p>
          <a:p>
            <a:pPr marL="1143000" marR="800735">
              <a:lnSpc>
                <a:spcPts val="1700"/>
              </a:lnSpc>
            </a:pPr>
            <a:r>
              <a:rPr sz="1400" b="1" spc="-5" dirty="0">
                <a:latin typeface="Courier New"/>
                <a:cs typeface="Courier New"/>
              </a:rPr>
              <a:t>if (income </a:t>
            </a:r>
            <a:r>
              <a:rPr sz="1400" b="1" dirty="0">
                <a:latin typeface="Courier New"/>
                <a:cs typeface="Courier New"/>
              </a:rPr>
              <a:t>&lt; </a:t>
            </a:r>
            <a:r>
              <a:rPr sz="1400" b="1" spc="-5" dirty="0">
                <a:latin typeface="Courier New"/>
                <a:cs typeface="Courier New"/>
              </a:rPr>
              <a:t>311950) rate </a:t>
            </a:r>
            <a:r>
              <a:rPr sz="1400" b="1" dirty="0">
                <a:latin typeface="Courier New"/>
                <a:cs typeface="Courier New"/>
              </a:rPr>
              <a:t>= </a:t>
            </a:r>
            <a:r>
              <a:rPr sz="1400" b="1" spc="-5" dirty="0">
                <a:latin typeface="Courier New"/>
                <a:cs typeface="Courier New"/>
              </a:rPr>
              <a:t>0.33;  else rate </a:t>
            </a:r>
            <a:r>
              <a:rPr sz="1400" b="1" dirty="0">
                <a:latin typeface="Courier New"/>
                <a:cs typeface="Courier New"/>
              </a:rPr>
              <a:t>=</a:t>
            </a:r>
            <a:r>
              <a:rPr sz="1400" b="1" spc="-95" dirty="0">
                <a:latin typeface="Courier New"/>
                <a:cs typeface="Courier New"/>
              </a:rPr>
              <a:t> </a:t>
            </a:r>
            <a:r>
              <a:rPr sz="1400" b="1" spc="-5" dirty="0">
                <a:latin typeface="Courier New"/>
                <a:cs typeface="Courier New"/>
              </a:rPr>
              <a:t>0.35;</a:t>
            </a:r>
            <a:endParaRPr sz="1400">
              <a:latin typeface="Courier New"/>
              <a:cs typeface="Courier New"/>
            </a:endParaRPr>
          </a:p>
          <a:p>
            <a:pPr marL="822960">
              <a:lnSpc>
                <a:spcPts val="1540"/>
              </a:lnSpc>
            </a:pPr>
            <a:r>
              <a:rPr sz="1400" b="1" dirty="0">
                <a:latin typeface="Courier New"/>
                <a:cs typeface="Courier New"/>
              </a:rPr>
              <a:t>}</a:t>
            </a:r>
            <a:endParaRPr sz="1400">
              <a:latin typeface="Courier New"/>
              <a:cs typeface="Courier New"/>
            </a:endParaRPr>
          </a:p>
          <a:p>
            <a:pPr marL="502920">
              <a:lnSpc>
                <a:spcPct val="100000"/>
              </a:lnSpc>
              <a:spcBef>
                <a:spcPts val="20"/>
              </a:spcBef>
            </a:pPr>
            <a:r>
              <a:rPr sz="1400" b="1" dirty="0">
                <a:latin typeface="Courier New"/>
                <a:cs typeface="Courier New"/>
              </a:rPr>
              <a:t>}</a:t>
            </a:r>
            <a:endParaRPr sz="1400">
              <a:latin typeface="Courier New"/>
              <a:cs typeface="Courier New"/>
            </a:endParaRPr>
          </a:p>
          <a:p>
            <a:pPr marL="182245">
              <a:lnSpc>
                <a:spcPct val="100000"/>
              </a:lnSpc>
              <a:spcBef>
                <a:spcPts val="20"/>
              </a:spcBef>
            </a:pPr>
            <a:r>
              <a:rPr sz="1400" b="1" dirty="0">
                <a:latin typeface="Courier New"/>
                <a:cs typeface="Courier New"/>
              </a:rPr>
              <a:t>}</a:t>
            </a:r>
            <a:endParaRPr sz="14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0905" y="635000"/>
            <a:ext cx="37839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Nested If </a:t>
            </a:r>
            <a:r>
              <a:rPr spc="-5" dirty="0"/>
              <a:t>Statement</a:t>
            </a:r>
            <a:r>
              <a:rPr spc="-95" dirty="0"/>
              <a:t> </a:t>
            </a:r>
            <a:r>
              <a:rPr dirty="0"/>
              <a:t>Challenge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6830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6400" algn="l"/>
              </a:tabLst>
            </a:pP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Q.	</a:t>
            </a:r>
            <a:r>
              <a:rPr sz="1800" spc="-5" dirty="0">
                <a:latin typeface="Comic Sans MS"/>
                <a:cs typeface="Comic Sans MS"/>
              </a:rPr>
              <a:t>What's wrong </a:t>
            </a:r>
            <a:r>
              <a:rPr sz="1800" dirty="0">
                <a:latin typeface="Comic Sans MS"/>
                <a:cs typeface="Comic Sans MS"/>
              </a:rPr>
              <a:t>with </a:t>
            </a:r>
            <a:r>
              <a:rPr sz="1800" spc="-5" dirty="0">
                <a:latin typeface="Comic Sans MS"/>
                <a:cs typeface="Comic Sans MS"/>
              </a:rPr>
              <a:t>the following </a:t>
            </a:r>
            <a:r>
              <a:rPr sz="1800" dirty="0">
                <a:latin typeface="Comic Sans MS"/>
                <a:cs typeface="Comic Sans MS"/>
              </a:rPr>
              <a:t>for </a:t>
            </a:r>
            <a:r>
              <a:rPr sz="1800" spc="-5" dirty="0">
                <a:latin typeface="Comic Sans MS"/>
                <a:cs typeface="Comic Sans MS"/>
              </a:rPr>
              <a:t>income tax</a:t>
            </a:r>
            <a:r>
              <a:rPr sz="1800" spc="5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calculation?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22525" y="4827588"/>
            <a:ext cx="4673600" cy="1465580"/>
          </a:xfrm>
          <a:custGeom>
            <a:avLst/>
            <a:gdLst/>
            <a:ahLst/>
            <a:cxnLst/>
            <a:rect l="l" t="t" r="r" b="b"/>
            <a:pathLst>
              <a:path w="4673600" h="1465579">
                <a:moveTo>
                  <a:pt x="0" y="1465261"/>
                </a:moveTo>
                <a:lnTo>
                  <a:pt x="4673598" y="1465261"/>
                </a:lnTo>
                <a:lnTo>
                  <a:pt x="4673598" y="0"/>
                </a:lnTo>
                <a:lnTo>
                  <a:pt x="0" y="0"/>
                </a:lnTo>
                <a:lnTo>
                  <a:pt x="0" y="1465261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573654" y="5191819"/>
          <a:ext cx="4087395" cy="939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6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55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38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55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096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4390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0231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31750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0000FF"/>
                          </a:solidFill>
                          <a:latin typeface="Courier New"/>
                          <a:cs typeface="Courier New"/>
                        </a:rPr>
                        <a:t>if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(</a:t>
                      </a:r>
                      <a:r>
                        <a:rPr sz="1600" b="1" dirty="0">
                          <a:latin typeface="Courier New"/>
                          <a:cs typeface="Courier New"/>
                        </a:rPr>
                        <a:t>income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&lt;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4745</a:t>
                      </a:r>
                      <a:r>
                        <a:rPr sz="1600" b="1" spc="-5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29209" algn="ctr">
                        <a:lnSpc>
                          <a:spcPts val="1650"/>
                        </a:lnSpc>
                      </a:pPr>
                      <a:r>
                        <a:rPr sz="1600" b="1" spc="-5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0.22;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31750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000FF"/>
                          </a:solidFill>
                          <a:latin typeface="Courier New"/>
                          <a:cs typeface="Courier New"/>
                        </a:rPr>
                        <a:t>if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(</a:t>
                      </a:r>
                      <a:r>
                        <a:rPr sz="1600" b="1" dirty="0">
                          <a:latin typeface="Courier New"/>
                          <a:cs typeface="Courier New"/>
                        </a:rPr>
                        <a:t>income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&lt;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11465</a:t>
                      </a:r>
                      <a:r>
                        <a:rPr sz="1600" b="1" spc="-5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29209" algn="ctr">
                        <a:lnSpc>
                          <a:spcPts val="1695"/>
                        </a:lnSpc>
                      </a:pPr>
                      <a:r>
                        <a:rPr sz="1600" b="1" spc="-5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0.25;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31750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000FF"/>
                          </a:solidFill>
                          <a:latin typeface="Courier New"/>
                          <a:cs typeface="Courier New"/>
                        </a:rPr>
                        <a:t>if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(</a:t>
                      </a:r>
                      <a:r>
                        <a:rPr sz="1600" b="1" dirty="0">
                          <a:latin typeface="Courier New"/>
                          <a:cs typeface="Courier New"/>
                        </a:rPr>
                        <a:t>income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&lt;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17470</a:t>
                      </a:r>
                      <a:r>
                        <a:rPr sz="1600" b="1" spc="-5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29209" algn="ctr">
                        <a:lnSpc>
                          <a:spcPts val="1695"/>
                        </a:lnSpc>
                      </a:pPr>
                      <a:r>
                        <a:rPr sz="1600" b="1" spc="-5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0.28;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31750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000FF"/>
                          </a:solidFill>
                          <a:latin typeface="Courier New"/>
                          <a:cs typeface="Courier New"/>
                        </a:rPr>
                        <a:t>if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(</a:t>
                      </a:r>
                      <a:r>
                        <a:rPr sz="1600" b="1" dirty="0">
                          <a:latin typeface="Courier New"/>
                          <a:cs typeface="Courier New"/>
                        </a:rPr>
                        <a:t>income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&lt;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31195</a:t>
                      </a:r>
                      <a:r>
                        <a:rPr sz="1600" b="1" spc="-5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0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)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spc="-5" dirty="0">
                          <a:latin typeface="Courier New"/>
                          <a:cs typeface="Courier New"/>
                        </a:rPr>
                        <a:t>rate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29209" algn="ctr">
                        <a:lnSpc>
                          <a:spcPts val="1695"/>
                        </a:lnSpc>
                      </a:pPr>
                      <a:r>
                        <a:rPr sz="1600" b="1" spc="-5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0.33;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322039" y="6633070"/>
            <a:ext cx="282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CC0000"/>
                </a:solidFill>
                <a:latin typeface="Comic Sans MS"/>
                <a:cs typeface="Comic Sans MS"/>
              </a:rPr>
              <a:t>wrong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graduated income tax</a:t>
            </a:r>
            <a:r>
              <a:rPr sz="1200" spc="-1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calculation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60762" y="2563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381000"/>
                </a:moveTo>
                <a:lnTo>
                  <a:pt x="1733550" y="381000"/>
                </a:lnTo>
                <a:lnTo>
                  <a:pt x="17335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94312" y="2563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381000"/>
                </a:moveTo>
                <a:lnTo>
                  <a:pt x="742950" y="381000"/>
                </a:lnTo>
                <a:lnTo>
                  <a:pt x="7429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94312" y="2563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0"/>
                </a:moveTo>
                <a:lnTo>
                  <a:pt x="742950" y="0"/>
                </a:lnTo>
                <a:lnTo>
                  <a:pt x="74295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60762" y="2182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381000"/>
                </a:moveTo>
                <a:lnTo>
                  <a:pt x="1733550" y="381000"/>
                </a:lnTo>
                <a:lnTo>
                  <a:pt x="17335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60762" y="2182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0"/>
                </a:moveTo>
                <a:lnTo>
                  <a:pt x="1733549" y="0"/>
                </a:lnTo>
                <a:lnTo>
                  <a:pt x="17335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22737" y="2253932"/>
            <a:ext cx="6235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omic Sans MS"/>
                <a:cs typeface="Comic Sans MS"/>
              </a:rPr>
              <a:t>In</a:t>
            </a:r>
            <a:r>
              <a:rPr sz="1400" spc="-5" dirty="0">
                <a:solidFill>
                  <a:srgbClr val="FFFFFF"/>
                </a:solidFill>
                <a:latin typeface="Comic Sans MS"/>
                <a:cs typeface="Comic Sans MS"/>
              </a:rPr>
              <a:t>com</a:t>
            </a:r>
            <a:r>
              <a:rPr sz="1400" dirty="0">
                <a:solidFill>
                  <a:srgbClr val="FFFFFF"/>
                </a:solidFill>
                <a:latin typeface="Comic Sans MS"/>
                <a:cs typeface="Comic Sans MS"/>
              </a:rPr>
              <a:t>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94312" y="2182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381000"/>
                </a:moveTo>
                <a:lnTo>
                  <a:pt x="742950" y="381000"/>
                </a:lnTo>
                <a:lnTo>
                  <a:pt x="7429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94312" y="2182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0"/>
                </a:moveTo>
                <a:lnTo>
                  <a:pt x="742950" y="0"/>
                </a:lnTo>
                <a:lnTo>
                  <a:pt x="74295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386387" y="2253932"/>
            <a:ext cx="3968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omic Sans MS"/>
                <a:cs typeface="Comic Sans MS"/>
              </a:rPr>
              <a:t>Ra</a:t>
            </a:r>
            <a:r>
              <a:rPr sz="1400" dirty="0">
                <a:solidFill>
                  <a:srgbClr val="FFFFFF"/>
                </a:solidFill>
                <a:latin typeface="Comic Sans MS"/>
                <a:cs typeface="Comic Sans MS"/>
              </a:rPr>
              <a:t>te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560762" y="2944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381000"/>
                </a:moveTo>
                <a:lnTo>
                  <a:pt x="1733550" y="381000"/>
                </a:lnTo>
                <a:lnTo>
                  <a:pt x="17335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60762" y="2944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0"/>
                </a:moveTo>
                <a:lnTo>
                  <a:pt x="1733549" y="0"/>
                </a:lnTo>
                <a:lnTo>
                  <a:pt x="17335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94312" y="2944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381000"/>
                </a:moveTo>
                <a:lnTo>
                  <a:pt x="742950" y="381000"/>
                </a:lnTo>
                <a:lnTo>
                  <a:pt x="7429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94312" y="2944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0"/>
                </a:moveTo>
                <a:lnTo>
                  <a:pt x="742950" y="0"/>
                </a:lnTo>
                <a:lnTo>
                  <a:pt x="74295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60762" y="3325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381000"/>
                </a:moveTo>
                <a:lnTo>
                  <a:pt x="1733550" y="381000"/>
                </a:lnTo>
                <a:lnTo>
                  <a:pt x="17335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560762" y="3325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0"/>
                </a:moveTo>
                <a:lnTo>
                  <a:pt x="1733549" y="0"/>
                </a:lnTo>
                <a:lnTo>
                  <a:pt x="17335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94312" y="3325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381000"/>
                </a:moveTo>
                <a:lnTo>
                  <a:pt x="742950" y="381000"/>
                </a:lnTo>
                <a:lnTo>
                  <a:pt x="7429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94312" y="3325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0"/>
                </a:moveTo>
                <a:lnTo>
                  <a:pt x="742950" y="0"/>
                </a:lnTo>
                <a:lnTo>
                  <a:pt x="74295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60762" y="3706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381000"/>
                </a:moveTo>
                <a:lnTo>
                  <a:pt x="1733550" y="381000"/>
                </a:lnTo>
                <a:lnTo>
                  <a:pt x="17335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560762" y="3706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0"/>
                </a:moveTo>
                <a:lnTo>
                  <a:pt x="1733549" y="0"/>
                </a:lnTo>
                <a:lnTo>
                  <a:pt x="17335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94312" y="3706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381000"/>
                </a:moveTo>
                <a:lnTo>
                  <a:pt x="742950" y="381000"/>
                </a:lnTo>
                <a:lnTo>
                  <a:pt x="74295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94312" y="3706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0"/>
                </a:moveTo>
                <a:lnTo>
                  <a:pt x="742950" y="0"/>
                </a:lnTo>
                <a:lnTo>
                  <a:pt x="74295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560762" y="4087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380999"/>
                </a:moveTo>
                <a:lnTo>
                  <a:pt x="1733550" y="380999"/>
                </a:lnTo>
                <a:lnTo>
                  <a:pt x="1733550" y="0"/>
                </a:lnTo>
                <a:lnTo>
                  <a:pt x="0" y="0"/>
                </a:lnTo>
                <a:lnTo>
                  <a:pt x="0" y="380999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560762" y="4087812"/>
            <a:ext cx="1733550" cy="381000"/>
          </a:xfrm>
          <a:custGeom>
            <a:avLst/>
            <a:gdLst/>
            <a:ahLst/>
            <a:cxnLst/>
            <a:rect l="l" t="t" r="r" b="b"/>
            <a:pathLst>
              <a:path w="1733550" h="381000">
                <a:moveTo>
                  <a:pt x="0" y="0"/>
                </a:moveTo>
                <a:lnTo>
                  <a:pt x="1733549" y="0"/>
                </a:lnTo>
                <a:lnTo>
                  <a:pt x="1733549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94312" y="4087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380999"/>
                </a:moveTo>
                <a:lnTo>
                  <a:pt x="742950" y="380999"/>
                </a:lnTo>
                <a:lnTo>
                  <a:pt x="742950" y="0"/>
                </a:lnTo>
                <a:lnTo>
                  <a:pt x="0" y="0"/>
                </a:lnTo>
                <a:lnTo>
                  <a:pt x="0" y="380999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94312" y="4087812"/>
            <a:ext cx="742950" cy="381000"/>
          </a:xfrm>
          <a:custGeom>
            <a:avLst/>
            <a:gdLst/>
            <a:ahLst/>
            <a:cxnLst/>
            <a:rect l="l" t="t" r="r" b="b"/>
            <a:pathLst>
              <a:path w="742950" h="381000">
                <a:moveTo>
                  <a:pt x="0" y="0"/>
                </a:moveTo>
                <a:lnTo>
                  <a:pt x="742950" y="0"/>
                </a:lnTo>
                <a:lnTo>
                  <a:pt x="74295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592704" y="2634932"/>
            <a:ext cx="3270885" cy="2530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6515" algn="ctr">
              <a:lnSpc>
                <a:spcPct val="100000"/>
              </a:lnSpc>
              <a:spcBef>
                <a:spcPts val="100"/>
              </a:spcBef>
              <a:tabLst>
                <a:tab pos="2882265" algn="l"/>
              </a:tabLst>
            </a:pPr>
            <a:r>
              <a:rPr sz="1400" dirty="0">
                <a:latin typeface="Comic Sans MS"/>
                <a:cs typeface="Comic Sans MS"/>
              </a:rPr>
              <a:t>0 </a:t>
            </a:r>
            <a:r>
              <a:rPr sz="1400" spc="-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- </a:t>
            </a:r>
            <a:r>
              <a:rPr sz="1400" spc="-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47</a:t>
            </a:r>
            <a:r>
              <a:rPr sz="1400" spc="-5" dirty="0">
                <a:latin typeface="Comic Sans MS"/>
                <a:cs typeface="Comic Sans MS"/>
              </a:rPr>
              <a:t>,</a:t>
            </a:r>
            <a:r>
              <a:rPr sz="1400" dirty="0">
                <a:latin typeface="Comic Sans MS"/>
                <a:cs typeface="Comic Sans MS"/>
              </a:rPr>
              <a:t>450	</a:t>
            </a:r>
            <a:r>
              <a:rPr sz="1400" spc="-5" dirty="0">
                <a:latin typeface="Comic Sans MS"/>
                <a:cs typeface="Comic Sans MS"/>
              </a:rPr>
              <a:t>22%</a:t>
            </a:r>
            <a:endParaRPr sz="1400">
              <a:latin typeface="Comic Sans MS"/>
              <a:cs typeface="Comic Sans MS"/>
            </a:endParaRPr>
          </a:p>
          <a:p>
            <a:pPr marL="1123315">
              <a:lnSpc>
                <a:spcPct val="100000"/>
              </a:lnSpc>
              <a:spcBef>
                <a:spcPts val="1320"/>
              </a:spcBef>
              <a:tabLst>
                <a:tab pos="2894965" algn="l"/>
              </a:tabLst>
            </a:pPr>
            <a:r>
              <a:rPr sz="1400" dirty="0">
                <a:latin typeface="Comic Sans MS"/>
                <a:cs typeface="Comic Sans MS"/>
              </a:rPr>
              <a:t>47</a:t>
            </a:r>
            <a:r>
              <a:rPr sz="1400" spc="-5" dirty="0">
                <a:latin typeface="Comic Sans MS"/>
                <a:cs typeface="Comic Sans MS"/>
              </a:rPr>
              <a:t>,45</a:t>
            </a:r>
            <a:r>
              <a:rPr sz="1400" dirty="0">
                <a:latin typeface="Comic Sans MS"/>
                <a:cs typeface="Comic Sans MS"/>
              </a:rPr>
              <a:t>0</a:t>
            </a:r>
            <a:r>
              <a:rPr sz="1400" spc="-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–</a:t>
            </a:r>
            <a:r>
              <a:rPr sz="1400" spc="-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114</a:t>
            </a:r>
            <a:r>
              <a:rPr sz="1400" spc="-5" dirty="0">
                <a:latin typeface="Comic Sans MS"/>
                <a:cs typeface="Comic Sans MS"/>
              </a:rPr>
              <a:t>,65</a:t>
            </a:r>
            <a:r>
              <a:rPr sz="1400" dirty="0">
                <a:latin typeface="Comic Sans MS"/>
                <a:cs typeface="Comic Sans MS"/>
              </a:rPr>
              <a:t>0	</a:t>
            </a:r>
            <a:r>
              <a:rPr sz="1400" spc="-5" dirty="0">
                <a:latin typeface="Comic Sans MS"/>
                <a:cs typeface="Comic Sans MS"/>
              </a:rPr>
              <a:t>25%</a:t>
            </a:r>
            <a:endParaRPr sz="1400">
              <a:latin typeface="Comic Sans MS"/>
              <a:cs typeface="Comic Sans MS"/>
            </a:endParaRPr>
          </a:p>
          <a:p>
            <a:pPr marL="1085215">
              <a:lnSpc>
                <a:spcPct val="100000"/>
              </a:lnSpc>
              <a:spcBef>
                <a:spcPts val="1320"/>
              </a:spcBef>
              <a:tabLst>
                <a:tab pos="2894965" algn="l"/>
              </a:tabLst>
            </a:pPr>
            <a:r>
              <a:rPr sz="1400" spc="-5" dirty="0">
                <a:latin typeface="Comic Sans MS"/>
                <a:cs typeface="Comic Sans MS"/>
              </a:rPr>
              <a:t>114,65</a:t>
            </a:r>
            <a:r>
              <a:rPr sz="1400" dirty="0">
                <a:latin typeface="Comic Sans MS"/>
                <a:cs typeface="Comic Sans MS"/>
              </a:rPr>
              <a:t>0 –</a:t>
            </a:r>
            <a:r>
              <a:rPr sz="1400" spc="-5" dirty="0">
                <a:latin typeface="Comic Sans MS"/>
                <a:cs typeface="Comic Sans MS"/>
              </a:rPr>
              <a:t> 174,70</a:t>
            </a:r>
            <a:r>
              <a:rPr sz="1400" dirty="0">
                <a:latin typeface="Comic Sans MS"/>
                <a:cs typeface="Comic Sans MS"/>
              </a:rPr>
              <a:t>0	</a:t>
            </a:r>
            <a:r>
              <a:rPr sz="1400" spc="-5" dirty="0">
                <a:latin typeface="Comic Sans MS"/>
                <a:cs typeface="Comic Sans MS"/>
              </a:rPr>
              <a:t>28%</a:t>
            </a:r>
            <a:endParaRPr sz="1400">
              <a:latin typeface="Comic Sans MS"/>
              <a:cs typeface="Comic Sans MS"/>
            </a:endParaRPr>
          </a:p>
          <a:p>
            <a:pPr marL="1085215">
              <a:lnSpc>
                <a:spcPct val="100000"/>
              </a:lnSpc>
              <a:spcBef>
                <a:spcPts val="1320"/>
              </a:spcBef>
              <a:tabLst>
                <a:tab pos="2894965" algn="l"/>
              </a:tabLst>
            </a:pPr>
            <a:r>
              <a:rPr sz="1400" spc="-5" dirty="0">
                <a:latin typeface="Comic Sans MS"/>
                <a:cs typeface="Comic Sans MS"/>
              </a:rPr>
              <a:t>174,70</a:t>
            </a:r>
            <a:r>
              <a:rPr sz="1400" dirty="0">
                <a:latin typeface="Comic Sans MS"/>
                <a:cs typeface="Comic Sans MS"/>
              </a:rPr>
              <a:t>0 –</a:t>
            </a:r>
            <a:r>
              <a:rPr sz="1400" spc="-5" dirty="0">
                <a:latin typeface="Comic Sans MS"/>
                <a:cs typeface="Comic Sans MS"/>
              </a:rPr>
              <a:t> 311,95</a:t>
            </a:r>
            <a:r>
              <a:rPr sz="1400" dirty="0">
                <a:latin typeface="Comic Sans MS"/>
                <a:cs typeface="Comic Sans MS"/>
              </a:rPr>
              <a:t>0	</a:t>
            </a:r>
            <a:r>
              <a:rPr sz="1400" spc="-5" dirty="0">
                <a:latin typeface="Comic Sans MS"/>
                <a:cs typeface="Comic Sans MS"/>
              </a:rPr>
              <a:t>33%</a:t>
            </a:r>
            <a:endParaRPr sz="1400">
              <a:latin typeface="Comic Sans MS"/>
              <a:cs typeface="Comic Sans MS"/>
            </a:endParaRPr>
          </a:p>
          <a:p>
            <a:pPr marL="1440815" algn="ctr">
              <a:lnSpc>
                <a:spcPct val="100000"/>
              </a:lnSpc>
              <a:spcBef>
                <a:spcPts val="1320"/>
              </a:spcBef>
              <a:tabLst>
                <a:tab pos="2882265" algn="l"/>
              </a:tabLst>
            </a:pPr>
            <a:r>
              <a:rPr sz="1400" dirty="0">
                <a:latin typeface="Comic Sans MS"/>
                <a:cs typeface="Comic Sans MS"/>
              </a:rPr>
              <a:t>311</a:t>
            </a:r>
            <a:r>
              <a:rPr sz="1400" spc="-5" dirty="0">
                <a:latin typeface="Comic Sans MS"/>
                <a:cs typeface="Comic Sans MS"/>
              </a:rPr>
              <a:t>,95</a:t>
            </a:r>
            <a:r>
              <a:rPr sz="1400" dirty="0">
                <a:latin typeface="Comic Sans MS"/>
                <a:cs typeface="Comic Sans MS"/>
              </a:rPr>
              <a:t>0</a:t>
            </a:r>
            <a:r>
              <a:rPr sz="1400" spc="-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-	</a:t>
            </a:r>
            <a:r>
              <a:rPr sz="1400" spc="-5" dirty="0">
                <a:latin typeface="Comic Sans MS"/>
                <a:cs typeface="Comic Sans MS"/>
              </a:rPr>
              <a:t>35%</a:t>
            </a:r>
            <a:endParaRPr sz="1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double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rate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10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0.35;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75773" y="7116871"/>
            <a:ext cx="14986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dirty="0">
                <a:latin typeface="Comic Sans MS"/>
                <a:cs typeface="Comic Sans MS"/>
              </a:rPr>
              <a:t>30</a:t>
            </a:r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0BEF56-7E9D-44F8-A6B7-313FBD31E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dirty="0"/>
              <a:t>Switch statements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A267856-B587-4FF6-9436-4F275AEBE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08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ay Scale Photo of Road">
            <a:extLst>
              <a:ext uri="{FF2B5EF4-FFF2-40B4-BE49-F238E27FC236}">
                <a16:creationId xmlns:a16="http://schemas.microsoft.com/office/drawing/2014/main" xmlns="" id="{23CF608B-15DC-4DEE-9ADE-3F84A95288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7" r="12849"/>
          <a:stretch/>
        </p:blipFill>
        <p:spPr bwMode="auto">
          <a:xfrm>
            <a:off x="20" y="1"/>
            <a:ext cx="10058380" cy="777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3F04B041-9109-482A-BE79-1C2FDAC3A0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r>
              <a:rPr lang="en-US" sz="6000" kern="1200">
                <a:solidFill>
                  <a:srgbClr val="FFFFFF"/>
                </a:solidFill>
                <a:latin typeface="+mj-lt"/>
                <a:cs typeface="+mj-cs"/>
              </a:rPr>
              <a:t>Loops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95D70315-925B-4761-9A92-8AF15D1B25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algn="ctr" rtl="0">
              <a:lnSpc>
                <a:spcPct val="90000"/>
              </a:lnSpc>
              <a:spcBef>
                <a:spcPts val="1000"/>
              </a:spcBef>
            </a:pPr>
            <a:r>
              <a:rPr lang="en-US" sz="2400" kern="1200" dirty="0">
                <a:solidFill>
                  <a:srgbClr val="FFFFFF"/>
                </a:solidFill>
                <a:latin typeface="+mn-lt"/>
                <a:cs typeface="+mn-cs"/>
              </a:rPr>
              <a:t>While loops</a:t>
            </a:r>
          </a:p>
        </p:txBody>
      </p:sp>
    </p:spTree>
    <p:extLst>
      <p:ext uri="{BB962C8B-B14F-4D97-AF65-F5344CB8AC3E}">
        <p14:creationId xmlns:p14="http://schemas.microsoft.com/office/powerpoint/2010/main" val="3816436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8241" y="527662"/>
            <a:ext cx="4521484" cy="5714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While</a:t>
            </a:r>
            <a:r>
              <a:rPr spc="-85" dirty="0"/>
              <a:t> </a:t>
            </a:r>
            <a:r>
              <a:rPr spc="-5" dirty="0"/>
              <a:t>Loop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5158105" cy="13462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1790064" algn="l"/>
              </a:tabLst>
            </a:pP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The </a:t>
            </a:r>
            <a:r>
              <a:rPr sz="1600" b="1" dirty="0">
                <a:solidFill>
                  <a:srgbClr val="003399"/>
                </a:solidFill>
                <a:latin typeface="Courier New"/>
                <a:cs typeface="Courier New"/>
              </a:rPr>
              <a:t>while</a:t>
            </a:r>
            <a:r>
              <a:rPr sz="1600" b="1" spc="-484" dirty="0">
                <a:solidFill>
                  <a:srgbClr val="003399"/>
                </a:solidFill>
                <a:latin typeface="Courier New"/>
                <a:cs typeface="Courier New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loop.	</a:t>
            </a:r>
            <a:r>
              <a:rPr sz="1800" dirty="0">
                <a:latin typeface="Comic Sans MS"/>
                <a:cs typeface="Comic Sans MS"/>
              </a:rPr>
              <a:t>A common repetition</a:t>
            </a:r>
            <a:r>
              <a:rPr sz="1800" spc="-8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structure.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Evaluate </a:t>
            </a:r>
            <a:r>
              <a:rPr sz="1800" dirty="0">
                <a:latin typeface="Comic Sans MS"/>
                <a:cs typeface="Comic Sans MS"/>
              </a:rPr>
              <a:t>a </a:t>
            </a:r>
            <a:r>
              <a:rPr sz="1600" b="1" dirty="0">
                <a:latin typeface="Courier New"/>
                <a:cs typeface="Courier New"/>
              </a:rPr>
              <a:t>boolean</a:t>
            </a:r>
            <a:r>
              <a:rPr sz="1600" b="1" spc="-320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expression.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If </a:t>
            </a:r>
            <a:r>
              <a:rPr sz="1600" b="1" dirty="0">
                <a:latin typeface="Courier New"/>
                <a:cs typeface="Courier New"/>
              </a:rPr>
              <a:t>true</a:t>
            </a:r>
            <a:r>
              <a:rPr sz="1800" dirty="0">
                <a:latin typeface="Comic Sans MS"/>
                <a:cs typeface="Comic Sans MS"/>
              </a:rPr>
              <a:t>, </a:t>
            </a:r>
            <a:r>
              <a:rPr sz="1800" spc="-5" dirty="0">
                <a:latin typeface="Comic Sans MS"/>
                <a:cs typeface="Comic Sans MS"/>
              </a:rPr>
              <a:t>execute some</a:t>
            </a:r>
            <a:r>
              <a:rPr sz="1800" spc="-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statements.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Repeat.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44562" y="1962149"/>
            <a:ext cx="233679" cy="684530"/>
          </a:xfrm>
          <a:custGeom>
            <a:avLst/>
            <a:gdLst/>
            <a:ahLst/>
            <a:cxnLst/>
            <a:rect l="l" t="t" r="r" b="b"/>
            <a:pathLst>
              <a:path w="233680" h="684530">
                <a:moveTo>
                  <a:pt x="228600" y="684211"/>
                </a:moveTo>
                <a:lnTo>
                  <a:pt x="0" y="684211"/>
                </a:lnTo>
                <a:lnTo>
                  <a:pt x="0" y="0"/>
                </a:lnTo>
                <a:lnTo>
                  <a:pt x="233362" y="0"/>
                </a:lnTo>
              </a:path>
            </a:pathLst>
          </a:custGeom>
          <a:ln w="12699">
            <a:solidFill>
              <a:srgbClr val="D81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27125" y="192405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0" y="76200"/>
                </a:lnTo>
                <a:lnTo>
                  <a:pt x="7620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57312" y="3786188"/>
            <a:ext cx="3478529" cy="1173480"/>
          </a:xfrm>
          <a:custGeom>
            <a:avLst/>
            <a:gdLst/>
            <a:ahLst/>
            <a:cxnLst/>
            <a:rect l="l" t="t" r="r" b="b"/>
            <a:pathLst>
              <a:path w="3478529" h="1173479">
                <a:moveTo>
                  <a:pt x="0" y="1173161"/>
                </a:moveTo>
                <a:lnTo>
                  <a:pt x="3478211" y="1173161"/>
                </a:lnTo>
                <a:lnTo>
                  <a:pt x="3478211" y="0"/>
                </a:lnTo>
                <a:lnTo>
                  <a:pt x="0" y="0"/>
                </a:lnTo>
                <a:lnTo>
                  <a:pt x="0" y="1173161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27492" y="3956367"/>
            <a:ext cx="28879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while </a:t>
            </a:r>
            <a:r>
              <a:rPr sz="1600" b="1" spc="-30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400" i="1" spc="-30" dirty="0">
                <a:solidFill>
                  <a:srgbClr val="010000"/>
                </a:solidFill>
                <a:latin typeface="Verdana"/>
                <a:cs typeface="Verdana"/>
              </a:rPr>
              <a:t>boolean </a:t>
            </a:r>
            <a:r>
              <a:rPr sz="1400" i="1" spc="-35" dirty="0">
                <a:solidFill>
                  <a:srgbClr val="010000"/>
                </a:solidFill>
                <a:latin typeface="Verdana"/>
                <a:cs typeface="Verdana"/>
              </a:rPr>
              <a:t>expression</a:t>
            </a:r>
            <a:r>
              <a:rPr sz="1600" b="1" spc="-35" dirty="0">
                <a:solidFill>
                  <a:srgbClr val="9A1900"/>
                </a:solidFill>
                <a:latin typeface="Courier New"/>
                <a:cs typeface="Courier New"/>
              </a:rPr>
              <a:t>)</a:t>
            </a:r>
            <a:r>
              <a:rPr sz="1600" b="1" spc="-7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93312" y="4197667"/>
            <a:ext cx="1179830" cy="510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0"/>
              </a:spcBef>
            </a:pPr>
            <a:r>
              <a:rPr sz="1400" i="1" spc="-40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400" i="1" spc="-125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010000"/>
                </a:solidFill>
                <a:latin typeface="Verdana"/>
                <a:cs typeface="Verdana"/>
              </a:rPr>
              <a:t>1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ts val="1910"/>
              </a:lnSpc>
            </a:pPr>
            <a:r>
              <a:rPr sz="1400" i="1" spc="-40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400" i="1" spc="-125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010000"/>
                </a:solidFill>
                <a:latin typeface="Verdana"/>
                <a:cs typeface="Verdana"/>
              </a:rPr>
              <a:t>2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7492" y="4692967"/>
            <a:ext cx="1479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56573" y="4640263"/>
            <a:ext cx="1104900" cy="341630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78740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620"/>
              </a:spcBef>
            </a:pPr>
            <a:r>
              <a:rPr sz="1200" i="1" spc="-35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200" i="1" spc="-120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200" i="1" spc="-5" dirty="0">
                <a:solidFill>
                  <a:srgbClr val="010000"/>
                </a:solidFill>
                <a:latin typeface="Verdana"/>
                <a:cs typeface="Verdana"/>
              </a:rPr>
              <a:t>1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230937" y="3360737"/>
            <a:ext cx="1905" cy="1187450"/>
          </a:xfrm>
          <a:custGeom>
            <a:avLst/>
            <a:gdLst/>
            <a:ahLst/>
            <a:cxnLst/>
            <a:rect l="l" t="t" r="r" b="b"/>
            <a:pathLst>
              <a:path w="1904" h="1187450">
                <a:moveTo>
                  <a:pt x="0" y="0"/>
                </a:moveTo>
                <a:lnTo>
                  <a:pt x="1553" y="118744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07059" y="4522754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50800" y="0"/>
                </a:moveTo>
                <a:lnTo>
                  <a:pt x="0" y="66"/>
                </a:lnTo>
                <a:lnTo>
                  <a:pt x="25466" y="50833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15175" y="4806949"/>
            <a:ext cx="1016000" cy="5080"/>
          </a:xfrm>
          <a:custGeom>
            <a:avLst/>
            <a:gdLst/>
            <a:ahLst/>
            <a:cxnLst/>
            <a:rect l="l" t="t" r="r" b="b"/>
            <a:pathLst>
              <a:path w="1016000" h="5079">
                <a:moveTo>
                  <a:pt x="0" y="0"/>
                </a:moveTo>
                <a:lnTo>
                  <a:pt x="1015999" y="4646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105659" y="4786081"/>
            <a:ext cx="51435" cy="50800"/>
          </a:xfrm>
          <a:custGeom>
            <a:avLst/>
            <a:gdLst/>
            <a:ahLst/>
            <a:cxnLst/>
            <a:rect l="l" t="t" r="r" b="b"/>
            <a:pathLst>
              <a:path w="51434" h="50800">
                <a:moveTo>
                  <a:pt x="232" y="0"/>
                </a:moveTo>
                <a:lnTo>
                  <a:pt x="0" y="50798"/>
                </a:lnTo>
                <a:lnTo>
                  <a:pt x="50916" y="25631"/>
                </a:lnTo>
                <a:lnTo>
                  <a:pt x="2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09025" y="4071937"/>
            <a:ext cx="0" cy="568325"/>
          </a:xfrm>
          <a:custGeom>
            <a:avLst/>
            <a:gdLst/>
            <a:ahLst/>
            <a:cxnLst/>
            <a:rect l="l" t="t" r="r" b="b"/>
            <a:pathLst>
              <a:path h="568325">
                <a:moveTo>
                  <a:pt x="0" y="56832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683625" y="4046537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0"/>
                </a:moveTo>
                <a:lnTo>
                  <a:pt x="0" y="50800"/>
                </a:lnTo>
                <a:lnTo>
                  <a:pt x="50800" y="50800"/>
                </a:lnTo>
                <a:lnTo>
                  <a:pt x="25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392341" y="4562316"/>
            <a:ext cx="33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tr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ue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85853" y="5421153"/>
            <a:ext cx="380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f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l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32525" y="5040312"/>
            <a:ext cx="1905" cy="1035050"/>
          </a:xfrm>
          <a:custGeom>
            <a:avLst/>
            <a:gdLst/>
            <a:ahLst/>
            <a:cxnLst/>
            <a:rect l="l" t="t" r="r" b="b"/>
            <a:pathLst>
              <a:path w="1904" h="1035050">
                <a:moveTo>
                  <a:pt x="0" y="0"/>
                </a:moveTo>
                <a:lnTo>
                  <a:pt x="1548" y="103504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08636" y="6049924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50800" y="0"/>
                </a:moveTo>
                <a:lnTo>
                  <a:pt x="0" y="76"/>
                </a:lnTo>
                <a:lnTo>
                  <a:pt x="25476" y="50838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16637" y="3132137"/>
            <a:ext cx="227329" cy="228600"/>
          </a:xfrm>
          <a:custGeom>
            <a:avLst/>
            <a:gdLst/>
            <a:ahLst/>
            <a:cxnLst/>
            <a:rect l="l" t="t" r="r" b="b"/>
            <a:pathLst>
              <a:path w="227329" h="228600">
                <a:moveTo>
                  <a:pt x="113506" y="0"/>
                </a:moveTo>
                <a:lnTo>
                  <a:pt x="69324" y="8982"/>
                </a:lnTo>
                <a:lnTo>
                  <a:pt x="33245" y="33477"/>
                </a:lnTo>
                <a:lnTo>
                  <a:pt x="8919" y="69809"/>
                </a:lnTo>
                <a:lnTo>
                  <a:pt x="0" y="114300"/>
                </a:lnTo>
                <a:lnTo>
                  <a:pt x="8919" y="158790"/>
                </a:lnTo>
                <a:lnTo>
                  <a:pt x="33245" y="195122"/>
                </a:lnTo>
                <a:lnTo>
                  <a:pt x="69324" y="219617"/>
                </a:lnTo>
                <a:lnTo>
                  <a:pt x="113506" y="228600"/>
                </a:lnTo>
                <a:lnTo>
                  <a:pt x="157687" y="219617"/>
                </a:lnTo>
                <a:lnTo>
                  <a:pt x="193767" y="195122"/>
                </a:lnTo>
                <a:lnTo>
                  <a:pt x="218092" y="158790"/>
                </a:lnTo>
                <a:lnTo>
                  <a:pt x="227012" y="114300"/>
                </a:lnTo>
                <a:lnTo>
                  <a:pt x="218092" y="69809"/>
                </a:lnTo>
                <a:lnTo>
                  <a:pt x="193767" y="33477"/>
                </a:lnTo>
                <a:lnTo>
                  <a:pt x="157687" y="8982"/>
                </a:lnTo>
                <a:lnTo>
                  <a:pt x="113506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19812" y="6100762"/>
            <a:ext cx="227329" cy="228600"/>
          </a:xfrm>
          <a:custGeom>
            <a:avLst/>
            <a:gdLst/>
            <a:ahLst/>
            <a:cxnLst/>
            <a:rect l="l" t="t" r="r" b="b"/>
            <a:pathLst>
              <a:path w="227329" h="228600">
                <a:moveTo>
                  <a:pt x="113506" y="0"/>
                </a:moveTo>
                <a:lnTo>
                  <a:pt x="69324" y="8982"/>
                </a:lnTo>
                <a:lnTo>
                  <a:pt x="33245" y="33477"/>
                </a:lnTo>
                <a:lnTo>
                  <a:pt x="8919" y="69809"/>
                </a:lnTo>
                <a:lnTo>
                  <a:pt x="0" y="114300"/>
                </a:lnTo>
                <a:lnTo>
                  <a:pt x="8919" y="158790"/>
                </a:lnTo>
                <a:lnTo>
                  <a:pt x="33245" y="195122"/>
                </a:lnTo>
                <a:lnTo>
                  <a:pt x="69324" y="219617"/>
                </a:lnTo>
                <a:lnTo>
                  <a:pt x="113506" y="228600"/>
                </a:lnTo>
                <a:lnTo>
                  <a:pt x="157687" y="219617"/>
                </a:lnTo>
                <a:lnTo>
                  <a:pt x="193767" y="195122"/>
                </a:lnTo>
                <a:lnTo>
                  <a:pt x="218092" y="158790"/>
                </a:lnTo>
                <a:lnTo>
                  <a:pt x="227012" y="114300"/>
                </a:lnTo>
                <a:lnTo>
                  <a:pt x="218092" y="69809"/>
                </a:lnTo>
                <a:lnTo>
                  <a:pt x="193767" y="33477"/>
                </a:lnTo>
                <a:lnTo>
                  <a:pt x="157687" y="8982"/>
                </a:lnTo>
                <a:lnTo>
                  <a:pt x="113506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49875" y="4573587"/>
            <a:ext cx="1765300" cy="466725"/>
          </a:xfrm>
          <a:custGeom>
            <a:avLst/>
            <a:gdLst/>
            <a:ahLst/>
            <a:cxnLst/>
            <a:rect l="l" t="t" r="r" b="b"/>
            <a:pathLst>
              <a:path w="1765300" h="466725">
                <a:moveTo>
                  <a:pt x="882650" y="0"/>
                </a:moveTo>
                <a:lnTo>
                  <a:pt x="810258" y="773"/>
                </a:lnTo>
                <a:lnTo>
                  <a:pt x="739479" y="3054"/>
                </a:lnTo>
                <a:lnTo>
                  <a:pt x="670538" y="6782"/>
                </a:lnTo>
                <a:lnTo>
                  <a:pt x="603664" y="11897"/>
                </a:lnTo>
                <a:lnTo>
                  <a:pt x="539082" y="18338"/>
                </a:lnTo>
                <a:lnTo>
                  <a:pt x="477021" y="26047"/>
                </a:lnTo>
                <a:lnTo>
                  <a:pt x="417707" y="34963"/>
                </a:lnTo>
                <a:lnTo>
                  <a:pt x="361368" y="45025"/>
                </a:lnTo>
                <a:lnTo>
                  <a:pt x="308230" y="56174"/>
                </a:lnTo>
                <a:lnTo>
                  <a:pt x="258522" y="68350"/>
                </a:lnTo>
                <a:lnTo>
                  <a:pt x="212469" y="81492"/>
                </a:lnTo>
                <a:lnTo>
                  <a:pt x="170300" y="95541"/>
                </a:lnTo>
                <a:lnTo>
                  <a:pt x="132241" y="110437"/>
                </a:lnTo>
                <a:lnTo>
                  <a:pt x="69362" y="142527"/>
                </a:lnTo>
                <a:lnTo>
                  <a:pt x="25652" y="177282"/>
                </a:lnTo>
                <a:lnTo>
                  <a:pt x="2925" y="214223"/>
                </a:lnTo>
                <a:lnTo>
                  <a:pt x="0" y="233362"/>
                </a:lnTo>
                <a:lnTo>
                  <a:pt x="2925" y="252501"/>
                </a:lnTo>
                <a:lnTo>
                  <a:pt x="25652" y="289442"/>
                </a:lnTo>
                <a:lnTo>
                  <a:pt x="69362" y="324198"/>
                </a:lnTo>
                <a:lnTo>
                  <a:pt x="132240" y="356288"/>
                </a:lnTo>
                <a:lnTo>
                  <a:pt x="170299" y="371184"/>
                </a:lnTo>
                <a:lnTo>
                  <a:pt x="212469" y="385233"/>
                </a:lnTo>
                <a:lnTo>
                  <a:pt x="258521" y="398375"/>
                </a:lnTo>
                <a:lnTo>
                  <a:pt x="308230" y="410551"/>
                </a:lnTo>
                <a:lnTo>
                  <a:pt x="361367" y="421700"/>
                </a:lnTo>
                <a:lnTo>
                  <a:pt x="417707" y="431763"/>
                </a:lnTo>
                <a:lnTo>
                  <a:pt x="477020" y="440678"/>
                </a:lnTo>
                <a:lnTo>
                  <a:pt x="539082" y="448387"/>
                </a:lnTo>
                <a:lnTo>
                  <a:pt x="603663" y="454829"/>
                </a:lnTo>
                <a:lnTo>
                  <a:pt x="670538" y="459944"/>
                </a:lnTo>
                <a:lnTo>
                  <a:pt x="739479" y="463671"/>
                </a:lnTo>
                <a:lnTo>
                  <a:pt x="810258" y="465952"/>
                </a:lnTo>
                <a:lnTo>
                  <a:pt x="882650" y="466726"/>
                </a:lnTo>
                <a:lnTo>
                  <a:pt x="955040" y="465952"/>
                </a:lnTo>
                <a:lnTo>
                  <a:pt x="1025820" y="463671"/>
                </a:lnTo>
                <a:lnTo>
                  <a:pt x="1094760" y="459944"/>
                </a:lnTo>
                <a:lnTo>
                  <a:pt x="1161635" y="454829"/>
                </a:lnTo>
                <a:lnTo>
                  <a:pt x="1226216" y="448387"/>
                </a:lnTo>
                <a:lnTo>
                  <a:pt x="1288277" y="440678"/>
                </a:lnTo>
                <a:lnTo>
                  <a:pt x="1347591" y="431763"/>
                </a:lnTo>
                <a:lnTo>
                  <a:pt x="1403930" y="421700"/>
                </a:lnTo>
                <a:lnTo>
                  <a:pt x="1457068" y="410551"/>
                </a:lnTo>
                <a:lnTo>
                  <a:pt x="1506776" y="398375"/>
                </a:lnTo>
                <a:lnTo>
                  <a:pt x="1552829" y="385233"/>
                </a:lnTo>
                <a:lnTo>
                  <a:pt x="1594998" y="371184"/>
                </a:lnTo>
                <a:lnTo>
                  <a:pt x="1633057" y="356288"/>
                </a:lnTo>
                <a:lnTo>
                  <a:pt x="1695935" y="324198"/>
                </a:lnTo>
                <a:lnTo>
                  <a:pt x="1739646" y="289442"/>
                </a:lnTo>
                <a:lnTo>
                  <a:pt x="1762372" y="252501"/>
                </a:lnTo>
                <a:lnTo>
                  <a:pt x="1765298" y="233362"/>
                </a:lnTo>
                <a:lnTo>
                  <a:pt x="1762372" y="214223"/>
                </a:lnTo>
                <a:lnTo>
                  <a:pt x="1739646" y="177282"/>
                </a:lnTo>
                <a:lnTo>
                  <a:pt x="1695935" y="142527"/>
                </a:lnTo>
                <a:lnTo>
                  <a:pt x="1633057" y="110437"/>
                </a:lnTo>
                <a:lnTo>
                  <a:pt x="1594998" y="95541"/>
                </a:lnTo>
                <a:lnTo>
                  <a:pt x="1552829" y="81492"/>
                </a:lnTo>
                <a:lnTo>
                  <a:pt x="1506776" y="68350"/>
                </a:lnTo>
                <a:lnTo>
                  <a:pt x="1457068" y="56174"/>
                </a:lnTo>
                <a:lnTo>
                  <a:pt x="1403930" y="45025"/>
                </a:lnTo>
                <a:lnTo>
                  <a:pt x="1347591" y="34963"/>
                </a:lnTo>
                <a:lnTo>
                  <a:pt x="1288277" y="26047"/>
                </a:lnTo>
                <a:lnTo>
                  <a:pt x="1226216" y="18338"/>
                </a:lnTo>
                <a:lnTo>
                  <a:pt x="1161635" y="11897"/>
                </a:lnTo>
                <a:lnTo>
                  <a:pt x="1094760" y="6782"/>
                </a:lnTo>
                <a:lnTo>
                  <a:pt x="1025820" y="3054"/>
                </a:lnTo>
                <a:lnTo>
                  <a:pt x="955040" y="773"/>
                </a:lnTo>
                <a:lnTo>
                  <a:pt x="882650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509337" y="4702809"/>
            <a:ext cx="1433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30" dirty="0">
                <a:latin typeface="Verdana"/>
                <a:cs typeface="Verdana"/>
              </a:rPr>
              <a:t>boolean</a:t>
            </a:r>
            <a:r>
              <a:rPr sz="1200" i="1" spc="-75" dirty="0">
                <a:latin typeface="Verdana"/>
                <a:cs typeface="Verdana"/>
              </a:rPr>
              <a:t> </a:t>
            </a:r>
            <a:r>
              <a:rPr sz="1200" i="1" spc="-35" dirty="0">
                <a:latin typeface="Verdana"/>
                <a:cs typeface="Verdana"/>
              </a:rPr>
              <a:t>expression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56573" y="3705224"/>
            <a:ext cx="1104900" cy="341630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78740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620"/>
              </a:spcBef>
            </a:pPr>
            <a:r>
              <a:rPr sz="1200" i="1" spc="-35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200" i="1" spc="-120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200" i="1" spc="-5" dirty="0">
                <a:solidFill>
                  <a:srgbClr val="010000"/>
                </a:solidFill>
                <a:latin typeface="Verdana"/>
                <a:cs typeface="Verdana"/>
              </a:rPr>
              <a:t>2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259512" y="3876674"/>
            <a:ext cx="1897380" cy="0"/>
          </a:xfrm>
          <a:custGeom>
            <a:avLst/>
            <a:gdLst/>
            <a:ahLst/>
            <a:cxnLst/>
            <a:rect l="l" t="t" r="r" b="b"/>
            <a:pathLst>
              <a:path w="1897379">
                <a:moveTo>
                  <a:pt x="1897062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34112" y="38512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0"/>
                </a:moveTo>
                <a:lnTo>
                  <a:pt x="0" y="25400"/>
                </a:lnTo>
                <a:lnTo>
                  <a:pt x="50800" y="50800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387526" y="4243706"/>
            <a:ext cx="1172845" cy="2692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  <a:tabLst>
                <a:tab pos="393065" algn="l"/>
              </a:tabLst>
            </a:pPr>
            <a:r>
              <a:rPr sz="2400" b="1" u="sng" baseline="27777" dirty="0">
                <a:solidFill>
                  <a:srgbClr val="010000"/>
                </a:solidFill>
                <a:latin typeface="Courier New"/>
                <a:cs typeface="Courier New"/>
              </a:rPr>
              <a:t> 	</a:t>
            </a:r>
            <a:r>
              <a:rPr sz="2400" b="1" spc="-292" baseline="27777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loop</a:t>
            </a:r>
            <a:r>
              <a:rPr sz="1200" spc="-9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body</a:t>
            </a:r>
            <a:endParaRPr sz="1200" dirty="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351212" y="4433480"/>
            <a:ext cx="51435" cy="50800"/>
          </a:xfrm>
          <a:custGeom>
            <a:avLst/>
            <a:gdLst/>
            <a:ahLst/>
            <a:cxnLst/>
            <a:rect l="l" t="t" r="r" b="b"/>
            <a:pathLst>
              <a:path w="51435" h="50800">
                <a:moveTo>
                  <a:pt x="50595" y="0"/>
                </a:moveTo>
                <a:lnTo>
                  <a:pt x="0" y="25806"/>
                </a:lnTo>
                <a:lnTo>
                  <a:pt x="51001" y="50798"/>
                </a:lnTo>
                <a:lnTo>
                  <a:pt x="505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655252" y="3208020"/>
            <a:ext cx="19094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loop continuation condition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366217" y="3498849"/>
            <a:ext cx="210820" cy="400050"/>
          </a:xfrm>
          <a:custGeom>
            <a:avLst/>
            <a:gdLst/>
            <a:ahLst/>
            <a:cxnLst/>
            <a:rect l="l" t="t" r="r" b="b"/>
            <a:pathLst>
              <a:path w="210820" h="400050">
                <a:moveTo>
                  <a:pt x="210419" y="0"/>
                </a:moveTo>
                <a:lnTo>
                  <a:pt x="0" y="399797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54387" y="3864340"/>
            <a:ext cx="46355" cy="57150"/>
          </a:xfrm>
          <a:custGeom>
            <a:avLst/>
            <a:gdLst/>
            <a:ahLst/>
            <a:cxnLst/>
            <a:rect l="l" t="t" r="r" b="b"/>
            <a:pathLst>
              <a:path w="46354" h="57150">
                <a:moveTo>
                  <a:pt x="1182" y="0"/>
                </a:moveTo>
                <a:lnTo>
                  <a:pt x="0" y="56784"/>
                </a:lnTo>
                <a:lnTo>
                  <a:pt x="46136" y="23660"/>
                </a:lnTo>
                <a:lnTo>
                  <a:pt x="11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71837" y="4267199"/>
            <a:ext cx="0" cy="412750"/>
          </a:xfrm>
          <a:custGeom>
            <a:avLst/>
            <a:gdLst/>
            <a:ahLst/>
            <a:cxnLst/>
            <a:rect l="l" t="t" r="r" b="b"/>
            <a:pathLst>
              <a:path h="412750">
                <a:moveTo>
                  <a:pt x="0" y="0"/>
                </a:moveTo>
                <a:lnTo>
                  <a:pt x="0" y="412749"/>
                </a:lnTo>
              </a:path>
            </a:pathLst>
          </a:custGeom>
          <a:ln w="158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9375773" y="7116871"/>
            <a:ext cx="1587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17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>
            <a:extLst>
              <a:ext uri="{FF2B5EF4-FFF2-40B4-BE49-F238E27FC236}">
                <a16:creationId xmlns:a16="http://schemas.microsoft.com/office/drawing/2014/main" xmlns="" id="{36B109AB-0F18-4C86-A38F-110E7D9E55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Powers of Two:  Trace</a:t>
            </a:r>
          </a:p>
        </p:txBody>
      </p:sp>
      <p:sp>
        <p:nvSpPr>
          <p:cNvPr id="739331" name="Rectangle 3">
            <a:extLst>
              <a:ext uri="{FF2B5EF4-FFF2-40B4-BE49-F238E27FC236}">
                <a16:creationId xmlns:a16="http://schemas.microsoft.com/office/drawing/2014/main" xmlns="" id="{05D7A914-8140-4F2D-BA3E-A77074B7A6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 dirty="0"/>
              <a:t>Ex.  </a:t>
            </a:r>
            <a:r>
              <a:rPr kumimoji="0" lang="en-US" altLang="en-US" dirty="0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 dirty="0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 dirty="0">
                <a:solidFill>
                  <a:schemeClr val="tx1"/>
                </a:solidFill>
              </a:rPr>
              <a:t> 2</a:t>
            </a:r>
            <a:r>
              <a:rPr kumimoji="0" lang="en-US" altLang="en-US" baseline="30000" dirty="0">
                <a:solidFill>
                  <a:schemeClr val="tx1"/>
                </a:solidFill>
              </a:rPr>
              <a:t>N</a:t>
            </a:r>
            <a:r>
              <a:rPr kumimoji="0" lang="en-US" altLang="en-US" dirty="0">
                <a:solidFill>
                  <a:schemeClr val="tx1"/>
                </a:solidFill>
              </a:rPr>
              <a:t>.</a:t>
            </a:r>
            <a:endParaRPr kumimoji="0" lang="en-US" altLang="en-US" baseline="30000" dirty="0">
              <a:solidFill>
                <a:schemeClr val="tx1"/>
              </a:solidFill>
            </a:endParaRPr>
          </a:p>
          <a:p>
            <a:pPr lvl="1"/>
            <a:r>
              <a:rPr kumimoji="0" lang="en-US" altLang="en-US" dirty="0"/>
              <a:t>Increment </a:t>
            </a:r>
            <a:r>
              <a:rPr lang="en-US" altLang="en-US" sz="1760" dirty="0" err="1">
                <a:latin typeface="Courier New" panose="02070309020205020404" pitchFamily="49" charset="0"/>
              </a:rPr>
              <a:t>i</a:t>
            </a:r>
            <a:r>
              <a:rPr kumimoji="0" lang="en-US" altLang="en-US" dirty="0"/>
              <a:t> from </a:t>
            </a:r>
            <a:r>
              <a:rPr lang="en-US" altLang="en-US" sz="1760" dirty="0">
                <a:latin typeface="Courier New" panose="02070309020205020404" pitchFamily="49" charset="0"/>
              </a:rPr>
              <a:t>0</a:t>
            </a:r>
            <a:r>
              <a:rPr kumimoji="0" lang="en-US" altLang="en-US" dirty="0"/>
              <a:t> to </a:t>
            </a:r>
            <a:r>
              <a:rPr lang="en-US" altLang="en-US" sz="1760" dirty="0">
                <a:latin typeface="Courier New" panose="02070309020205020404" pitchFamily="49" charset="0"/>
              </a:rPr>
              <a:t>N</a:t>
            </a:r>
            <a:r>
              <a:rPr kumimoji="0" lang="en-US" altLang="en-US" dirty="0"/>
              <a:t>.</a:t>
            </a:r>
          </a:p>
          <a:p>
            <a:pPr lvl="1"/>
            <a:r>
              <a:rPr kumimoji="0" lang="en-US" altLang="en-US" dirty="0"/>
              <a:t>Double </a:t>
            </a:r>
            <a:r>
              <a:rPr lang="en-US" altLang="en-US" sz="1760" dirty="0">
                <a:latin typeface="Courier New" panose="02070309020205020404" pitchFamily="49" charset="0"/>
              </a:rPr>
              <a:t>v</a:t>
            </a:r>
            <a:r>
              <a:rPr kumimoji="0" lang="en-US" altLang="en-US" dirty="0"/>
              <a:t> each time.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xmlns="" id="{A26AE76D-CC16-4EA8-94A8-F708F39C0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93E70-F3BB-48EC-B1BB-45C2AA872446}" type="slidenum">
              <a:rPr lang="en-US" altLang="en-US"/>
              <a:pPr/>
              <a:t>18</a:t>
            </a:fld>
            <a:endParaRPr lang="en-US" altLang="en-US" sz="1540"/>
          </a:p>
        </p:txBody>
      </p:sp>
      <p:sp>
        <p:nvSpPr>
          <p:cNvPr id="739353" name="Rectangle 25">
            <a:extLst>
              <a:ext uri="{FF2B5EF4-FFF2-40B4-BE49-F238E27FC236}">
                <a16:creationId xmlns:a16="http://schemas.microsoft.com/office/drawing/2014/main" xmlns="" id="{6A9BE2EC-435C-489F-9ABA-CCFA5CA7D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 dirty="0" err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 dirty="0" err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39354" name="Rectangle 26">
            <a:extLst>
              <a:ext uri="{FF2B5EF4-FFF2-40B4-BE49-F238E27FC236}">
                <a16:creationId xmlns:a16="http://schemas.microsoft.com/office/drawing/2014/main" xmlns="" id="{DAE66DD3-748B-4518-97FF-231B67373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8" y="3102134"/>
            <a:ext cx="4831874" cy="319563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39355" name="Rectangle 27">
            <a:extLst>
              <a:ext uri="{FF2B5EF4-FFF2-40B4-BE49-F238E27FC236}">
                <a16:creationId xmlns:a16="http://schemas.microsoft.com/office/drawing/2014/main" xmlns="" id="{906DB2CF-2CF2-498F-AAAD-5B4DF0AE3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39356" name="Rectangle 28">
            <a:extLst>
              <a:ext uri="{FF2B5EF4-FFF2-40B4-BE49-F238E27FC236}">
                <a16:creationId xmlns:a16="http://schemas.microsoft.com/office/drawing/2014/main" xmlns="" id="{045C8F76-3019-40D1-926C-5C84AC96F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39358" name="Rectangle 30">
            <a:extLst>
              <a:ext uri="{FF2B5EF4-FFF2-40B4-BE49-F238E27FC236}">
                <a16:creationId xmlns:a16="http://schemas.microsoft.com/office/drawing/2014/main" xmlns="" id="{33C45218-8E97-487D-B940-E515E566D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39362" name="Rectangle 34">
            <a:extLst>
              <a:ext uri="{FF2B5EF4-FFF2-40B4-BE49-F238E27FC236}">
                <a16:creationId xmlns:a16="http://schemas.microsoft.com/office/drawing/2014/main" xmlns="" id="{10D5B287-FAF7-4351-9871-0807B6434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567276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Rectangle 2">
            <a:extLst>
              <a:ext uri="{FF2B5EF4-FFF2-40B4-BE49-F238E27FC236}">
                <a16:creationId xmlns:a16="http://schemas.microsoft.com/office/drawing/2014/main" xmlns="" id="{E3DD0248-B426-483A-88A0-D248E97F71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24995" name="Rectangle 3">
            <a:extLst>
              <a:ext uri="{FF2B5EF4-FFF2-40B4-BE49-F238E27FC236}">
                <a16:creationId xmlns:a16="http://schemas.microsoft.com/office/drawing/2014/main" xmlns="" id="{A3A419EB-54D5-49F0-A67E-489D0A468A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xmlns="" id="{43027F22-C2A0-4A4E-B85D-9D0A2718C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845FE-BBC2-437F-833F-620D31540C9B}" type="slidenum">
              <a:rPr lang="en-US" altLang="en-US"/>
              <a:pPr/>
              <a:t>19</a:t>
            </a:fld>
            <a:endParaRPr lang="en-US" altLang="en-US" sz="1540"/>
          </a:p>
        </p:txBody>
      </p:sp>
      <p:sp>
        <p:nvSpPr>
          <p:cNvPr id="725061" name="Rectangle 69">
            <a:extLst>
              <a:ext uri="{FF2B5EF4-FFF2-40B4-BE49-F238E27FC236}">
                <a16:creationId xmlns:a16="http://schemas.microsoft.com/office/drawing/2014/main" xmlns="" id="{385D2E76-1BB5-4658-868B-B3FA84C4E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25062" name="Rectangle 70">
            <a:extLst>
              <a:ext uri="{FF2B5EF4-FFF2-40B4-BE49-F238E27FC236}">
                <a16:creationId xmlns:a16="http://schemas.microsoft.com/office/drawing/2014/main" xmlns="" id="{22000EA9-3D8F-45D2-9E8E-6D3D35DA5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8" y="3372803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25063" name="Rectangle 71">
            <a:extLst>
              <a:ext uri="{FF2B5EF4-FFF2-40B4-BE49-F238E27FC236}">
                <a16:creationId xmlns:a16="http://schemas.microsoft.com/office/drawing/2014/main" xmlns="" id="{60327C19-B63C-4574-8017-064FE582D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25064" name="Rectangle 72">
            <a:extLst>
              <a:ext uri="{FF2B5EF4-FFF2-40B4-BE49-F238E27FC236}">
                <a16:creationId xmlns:a16="http://schemas.microsoft.com/office/drawing/2014/main" xmlns="" id="{DA30F2A2-A19A-4D8E-8ED4-0DF95145D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25065" name="Rectangle 73">
            <a:extLst>
              <a:ext uri="{FF2B5EF4-FFF2-40B4-BE49-F238E27FC236}">
                <a16:creationId xmlns:a16="http://schemas.microsoft.com/office/drawing/2014/main" xmlns="" id="{759E7D32-699B-4864-95E7-8806C8642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25066" name="Rectangle 74">
            <a:extLst>
              <a:ext uri="{FF2B5EF4-FFF2-40B4-BE49-F238E27FC236}">
                <a16:creationId xmlns:a16="http://schemas.microsoft.com/office/drawing/2014/main" xmlns="" id="{6AD8D50F-1D4D-4A8A-87CA-0CF46CA05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25067" name="Rectangle 75">
            <a:extLst>
              <a:ext uri="{FF2B5EF4-FFF2-40B4-BE49-F238E27FC236}">
                <a16:creationId xmlns:a16="http://schemas.microsoft.com/office/drawing/2014/main" xmlns="" id="{40392A7D-5C44-4FFD-A4C7-B252E3F96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25070" name="Rectangle 78">
            <a:extLst>
              <a:ext uri="{FF2B5EF4-FFF2-40B4-BE49-F238E27FC236}">
                <a16:creationId xmlns:a16="http://schemas.microsoft.com/office/drawing/2014/main" xmlns="" id="{5C50033F-3A61-40BF-8026-8A2B27EEB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1718844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>
            <a:extLst>
              <a:ext uri="{FF2B5EF4-FFF2-40B4-BE49-F238E27FC236}">
                <a16:creationId xmlns:a16="http://schemas.microsoft.com/office/drawing/2014/main" xmlns="" id="{4304E470-5198-4A03-9D34-3841D5FEA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27043" name="Rectangle 3">
            <a:extLst>
              <a:ext uri="{FF2B5EF4-FFF2-40B4-BE49-F238E27FC236}">
                <a16:creationId xmlns:a16="http://schemas.microsoft.com/office/drawing/2014/main" xmlns="" id="{BCC6A403-1533-4236-9653-C5DAB8BCE8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xmlns="" id="{77BC2E9B-487C-4ED2-9E57-A2C39044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AF10C-962A-4C16-B67E-232AEE142B73}" type="slidenum">
              <a:rPr lang="en-US" altLang="en-US"/>
              <a:pPr/>
              <a:t>20</a:t>
            </a:fld>
            <a:endParaRPr lang="en-US" altLang="en-US" sz="1540"/>
          </a:p>
        </p:txBody>
      </p:sp>
      <p:sp>
        <p:nvSpPr>
          <p:cNvPr id="727116" name="Rectangle 76">
            <a:extLst>
              <a:ext uri="{FF2B5EF4-FFF2-40B4-BE49-F238E27FC236}">
                <a16:creationId xmlns:a16="http://schemas.microsoft.com/office/drawing/2014/main" xmlns="" id="{699C2D42-80EC-4418-92C1-672876A5A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 dirty="0" err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 dirty="0" err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27117" name="Rectangle 77">
            <a:extLst>
              <a:ext uri="{FF2B5EF4-FFF2-40B4-BE49-F238E27FC236}">
                <a16:creationId xmlns:a16="http://schemas.microsoft.com/office/drawing/2014/main" xmlns="" id="{873C4145-AF18-47FB-8D45-D2C2A20E1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8" y="3634741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27118" name="Rectangle 78">
            <a:extLst>
              <a:ext uri="{FF2B5EF4-FFF2-40B4-BE49-F238E27FC236}">
                <a16:creationId xmlns:a16="http://schemas.microsoft.com/office/drawing/2014/main" xmlns="" id="{3A42588A-126F-481C-8472-CFC1FC0E7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27119" name="Rectangle 79">
            <a:extLst>
              <a:ext uri="{FF2B5EF4-FFF2-40B4-BE49-F238E27FC236}">
                <a16:creationId xmlns:a16="http://schemas.microsoft.com/office/drawing/2014/main" xmlns="" id="{73B09A5A-EF6A-4168-A792-DD9099C6C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27120" name="Rectangle 80">
            <a:extLst>
              <a:ext uri="{FF2B5EF4-FFF2-40B4-BE49-F238E27FC236}">
                <a16:creationId xmlns:a16="http://schemas.microsoft.com/office/drawing/2014/main" xmlns="" id="{DB044537-24DE-4612-A52D-37ACF4C4C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27121" name="Rectangle 81">
            <a:extLst>
              <a:ext uri="{FF2B5EF4-FFF2-40B4-BE49-F238E27FC236}">
                <a16:creationId xmlns:a16="http://schemas.microsoft.com/office/drawing/2014/main" xmlns="" id="{E31157C2-5F9A-4723-8971-A0E017AA1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27122" name="Rectangle 82">
            <a:extLst>
              <a:ext uri="{FF2B5EF4-FFF2-40B4-BE49-F238E27FC236}">
                <a16:creationId xmlns:a16="http://schemas.microsoft.com/office/drawing/2014/main" xmlns="" id="{20D1F90E-1CDF-4825-8478-224C0F861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27123" name="Rectangle 83">
            <a:extLst>
              <a:ext uri="{FF2B5EF4-FFF2-40B4-BE49-F238E27FC236}">
                <a16:creationId xmlns:a16="http://schemas.microsoft.com/office/drawing/2014/main" xmlns="" id="{3F1B246B-AEC1-49CE-8E77-BCE196502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27124" name="Rectangle 84">
            <a:extLst>
              <a:ext uri="{FF2B5EF4-FFF2-40B4-BE49-F238E27FC236}">
                <a16:creationId xmlns:a16="http://schemas.microsoft.com/office/drawing/2014/main" xmlns="" id="{95329252-15DC-44BA-B15B-88D28E219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27125" name="Rectangle 85">
            <a:extLst>
              <a:ext uri="{FF2B5EF4-FFF2-40B4-BE49-F238E27FC236}">
                <a16:creationId xmlns:a16="http://schemas.microsoft.com/office/drawing/2014/main" xmlns="" id="{BC63EA89-D590-45FB-B776-2D109DB7A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773325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Rectangle 2">
            <a:extLst>
              <a:ext uri="{FF2B5EF4-FFF2-40B4-BE49-F238E27FC236}">
                <a16:creationId xmlns:a16="http://schemas.microsoft.com/office/drawing/2014/main" xmlns="" id="{4E7B2F25-CD06-444E-B02E-450D0254E6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29091" name="Rectangle 3">
            <a:extLst>
              <a:ext uri="{FF2B5EF4-FFF2-40B4-BE49-F238E27FC236}">
                <a16:creationId xmlns:a16="http://schemas.microsoft.com/office/drawing/2014/main" xmlns="" id="{72D656AA-5204-45CC-BACC-13B844325A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xmlns="" id="{05D46D65-4C7A-4BD6-B6B1-0D6BD884F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72F7F-704C-402C-985B-17AB53B81F93}" type="slidenum">
              <a:rPr lang="en-US" altLang="en-US"/>
              <a:pPr/>
              <a:t>21</a:t>
            </a:fld>
            <a:endParaRPr lang="en-US" altLang="en-US" sz="1540"/>
          </a:p>
        </p:txBody>
      </p:sp>
      <p:sp>
        <p:nvSpPr>
          <p:cNvPr id="729135" name="Rectangle 47">
            <a:extLst>
              <a:ext uri="{FF2B5EF4-FFF2-40B4-BE49-F238E27FC236}">
                <a16:creationId xmlns:a16="http://schemas.microsoft.com/office/drawing/2014/main" xmlns="" id="{2177A2F8-66AD-4342-A6D2-AFEF77CDC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29136" name="Rectangle 48">
            <a:extLst>
              <a:ext uri="{FF2B5EF4-FFF2-40B4-BE49-F238E27FC236}">
                <a16:creationId xmlns:a16="http://schemas.microsoft.com/office/drawing/2014/main" xmlns="" id="{58C6B96A-E2DF-475D-984D-6B92F2EE8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891439"/>
            <a:ext cx="5095558" cy="319563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endParaRPr lang="en-US" altLang="en-US" sz="1980"/>
          </a:p>
        </p:txBody>
      </p:sp>
      <p:sp>
        <p:nvSpPr>
          <p:cNvPr id="729137" name="Rectangle 49">
            <a:extLst>
              <a:ext uri="{FF2B5EF4-FFF2-40B4-BE49-F238E27FC236}">
                <a16:creationId xmlns:a16="http://schemas.microsoft.com/office/drawing/2014/main" xmlns="" id="{0B173CFD-1E87-4E56-86B5-4AE6A7FB8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29138" name="Rectangle 50">
            <a:extLst>
              <a:ext uri="{FF2B5EF4-FFF2-40B4-BE49-F238E27FC236}">
                <a16:creationId xmlns:a16="http://schemas.microsoft.com/office/drawing/2014/main" xmlns="" id="{68D9A9C0-4431-49CC-A076-6E77116D9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29139" name="Rectangle 51">
            <a:extLst>
              <a:ext uri="{FF2B5EF4-FFF2-40B4-BE49-F238E27FC236}">
                <a16:creationId xmlns:a16="http://schemas.microsoft.com/office/drawing/2014/main" xmlns="" id="{A633D0C0-5799-4E43-884A-6A7D72B48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29140" name="Rectangle 52">
            <a:extLst>
              <a:ext uri="{FF2B5EF4-FFF2-40B4-BE49-F238E27FC236}">
                <a16:creationId xmlns:a16="http://schemas.microsoft.com/office/drawing/2014/main" xmlns="" id="{69D6EB48-92C5-46EC-8F95-70FBFC29D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29141" name="Rectangle 53">
            <a:extLst>
              <a:ext uri="{FF2B5EF4-FFF2-40B4-BE49-F238E27FC236}">
                <a16:creationId xmlns:a16="http://schemas.microsoft.com/office/drawing/2014/main" xmlns="" id="{19002F27-69C3-455E-A2C6-5E74BE532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29144" name="Rectangle 56">
            <a:extLst>
              <a:ext uri="{FF2B5EF4-FFF2-40B4-BE49-F238E27FC236}">
                <a16:creationId xmlns:a16="http://schemas.microsoft.com/office/drawing/2014/main" xmlns="" id="{7A4B3D00-5E5E-40EA-9062-9C530EA0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29145" name="Rectangle 57">
            <a:extLst>
              <a:ext uri="{FF2B5EF4-FFF2-40B4-BE49-F238E27FC236}">
                <a16:creationId xmlns:a16="http://schemas.microsoft.com/office/drawing/2014/main" xmlns="" id="{B88994F6-8063-4F30-ABB7-4B45E4A50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29147" name="Rectangle 59">
            <a:extLst>
              <a:ext uri="{FF2B5EF4-FFF2-40B4-BE49-F238E27FC236}">
                <a16:creationId xmlns:a16="http://schemas.microsoft.com/office/drawing/2014/main" xmlns="" id="{1C49B003-86F6-48B9-956E-7570B01F9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3972416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>
            <a:extLst>
              <a:ext uri="{FF2B5EF4-FFF2-40B4-BE49-F238E27FC236}">
                <a16:creationId xmlns:a16="http://schemas.microsoft.com/office/drawing/2014/main" xmlns="" id="{3795D29E-427D-403D-ACC6-FEEA9D0E83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31139" name="Rectangle 3">
            <a:extLst>
              <a:ext uri="{FF2B5EF4-FFF2-40B4-BE49-F238E27FC236}">
                <a16:creationId xmlns:a16="http://schemas.microsoft.com/office/drawing/2014/main" xmlns="" id="{C2EC77E5-BA70-482D-A949-B9A2102931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xmlns="" id="{4CDEC584-6624-4391-96B8-7E18DC3C7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D65DB-B51E-4104-B2A2-61B330FD54AB}" type="slidenum">
              <a:rPr lang="en-US" altLang="en-US"/>
              <a:pPr/>
              <a:t>22</a:t>
            </a:fld>
            <a:endParaRPr lang="en-US" altLang="en-US" sz="1540"/>
          </a:p>
        </p:txBody>
      </p:sp>
      <p:sp>
        <p:nvSpPr>
          <p:cNvPr id="731224" name="Rectangle 88">
            <a:extLst>
              <a:ext uri="{FF2B5EF4-FFF2-40B4-BE49-F238E27FC236}">
                <a16:creationId xmlns:a16="http://schemas.microsoft.com/office/drawing/2014/main" xmlns="" id="{B25696A6-D6DB-49B6-97DF-68A3C0A3A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31225" name="Rectangle 89">
            <a:extLst>
              <a:ext uri="{FF2B5EF4-FFF2-40B4-BE49-F238E27FC236}">
                <a16:creationId xmlns:a16="http://schemas.microsoft.com/office/drawing/2014/main" xmlns="" id="{7D47EF7E-7C9A-423A-8048-BDC3E090F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4184809"/>
            <a:ext cx="5119093" cy="234791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31226" name="Rectangle 90">
            <a:extLst>
              <a:ext uri="{FF2B5EF4-FFF2-40B4-BE49-F238E27FC236}">
                <a16:creationId xmlns:a16="http://schemas.microsoft.com/office/drawing/2014/main" xmlns="" id="{1BD4A22E-B111-43C4-BC0A-9132B86C0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31227" name="Rectangle 91">
            <a:extLst>
              <a:ext uri="{FF2B5EF4-FFF2-40B4-BE49-F238E27FC236}">
                <a16:creationId xmlns:a16="http://schemas.microsoft.com/office/drawing/2014/main" xmlns="" id="{12D48C7A-5C6B-46C7-808D-EBE70A206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31228" name="Rectangle 92">
            <a:extLst>
              <a:ext uri="{FF2B5EF4-FFF2-40B4-BE49-F238E27FC236}">
                <a16:creationId xmlns:a16="http://schemas.microsoft.com/office/drawing/2014/main" xmlns="" id="{7210DC18-2759-479C-A9D0-090C64BFA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31229" name="Rectangle 93">
            <a:extLst>
              <a:ext uri="{FF2B5EF4-FFF2-40B4-BE49-F238E27FC236}">
                <a16:creationId xmlns:a16="http://schemas.microsoft.com/office/drawing/2014/main" xmlns="" id="{E4C282CC-8587-4D08-804C-505E62F77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31230" name="Rectangle 94">
            <a:extLst>
              <a:ext uri="{FF2B5EF4-FFF2-40B4-BE49-F238E27FC236}">
                <a16:creationId xmlns:a16="http://schemas.microsoft.com/office/drawing/2014/main" xmlns="" id="{08D1BC6B-D647-445F-AF78-E0E6E776D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31231" name="Rectangle 95">
            <a:extLst>
              <a:ext uri="{FF2B5EF4-FFF2-40B4-BE49-F238E27FC236}">
                <a16:creationId xmlns:a16="http://schemas.microsoft.com/office/drawing/2014/main" xmlns="" id="{84BC1A71-DEB4-483B-9225-7B955C72F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31232" name="Rectangle 96">
            <a:extLst>
              <a:ext uri="{FF2B5EF4-FFF2-40B4-BE49-F238E27FC236}">
                <a16:creationId xmlns:a16="http://schemas.microsoft.com/office/drawing/2014/main" xmlns="" id="{EE47145A-F1CA-42C7-BE44-DC63EEF1F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31233" name="Rectangle 97">
            <a:extLst>
              <a:ext uri="{FF2B5EF4-FFF2-40B4-BE49-F238E27FC236}">
                <a16:creationId xmlns:a16="http://schemas.microsoft.com/office/drawing/2014/main" xmlns="" id="{CD0B4F5D-743C-4C9A-94E0-27AA4950B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31234" name="Rectangle 98">
            <a:extLst>
              <a:ext uri="{FF2B5EF4-FFF2-40B4-BE49-F238E27FC236}">
                <a16:creationId xmlns:a16="http://schemas.microsoft.com/office/drawing/2014/main" xmlns="" id="{0BE812CF-6E89-4E51-872B-2665304C7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31235" name="Rectangle 99">
            <a:extLst>
              <a:ext uri="{FF2B5EF4-FFF2-40B4-BE49-F238E27FC236}">
                <a16:creationId xmlns:a16="http://schemas.microsoft.com/office/drawing/2014/main" xmlns="" id="{351D76F5-42DF-4235-BD31-7FBCB0F40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31236" name="Rectangle 100">
            <a:extLst>
              <a:ext uri="{FF2B5EF4-FFF2-40B4-BE49-F238E27FC236}">
                <a16:creationId xmlns:a16="http://schemas.microsoft.com/office/drawing/2014/main" xmlns="" id="{819D6E14-1541-405D-8178-F5FB3E76F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454223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Rectangle 2">
            <a:extLst>
              <a:ext uri="{FF2B5EF4-FFF2-40B4-BE49-F238E27FC236}">
                <a16:creationId xmlns:a16="http://schemas.microsoft.com/office/drawing/2014/main" xmlns="" id="{D854FD5F-8558-4202-A971-D7294AB311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33187" name="Rectangle 3">
            <a:extLst>
              <a:ext uri="{FF2B5EF4-FFF2-40B4-BE49-F238E27FC236}">
                <a16:creationId xmlns:a16="http://schemas.microsoft.com/office/drawing/2014/main" xmlns="" id="{617150EF-B177-4FC9-B37E-3B938E216A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xmlns="" id="{598E1D75-149C-4A06-9823-B7849C77D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16933-78F0-48F2-A284-C6F6763D4F7D}" type="slidenum">
              <a:rPr lang="en-US" altLang="en-US"/>
              <a:pPr/>
              <a:t>23</a:t>
            </a:fld>
            <a:endParaRPr lang="en-US" altLang="en-US" sz="1540"/>
          </a:p>
        </p:txBody>
      </p:sp>
      <p:sp>
        <p:nvSpPr>
          <p:cNvPr id="733222" name="Rectangle 38">
            <a:extLst>
              <a:ext uri="{FF2B5EF4-FFF2-40B4-BE49-F238E27FC236}">
                <a16:creationId xmlns:a16="http://schemas.microsoft.com/office/drawing/2014/main" xmlns="" id="{D9069FE7-B445-42D9-8183-55792F77B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33223" name="Rectangle 39">
            <a:extLst>
              <a:ext uri="{FF2B5EF4-FFF2-40B4-BE49-F238E27FC236}">
                <a16:creationId xmlns:a16="http://schemas.microsoft.com/office/drawing/2014/main" xmlns="" id="{0ADB1855-BCE3-468D-9020-9A487744F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4422299"/>
            <a:ext cx="4831874" cy="319563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33224" name="Rectangle 40">
            <a:extLst>
              <a:ext uri="{FF2B5EF4-FFF2-40B4-BE49-F238E27FC236}">
                <a16:creationId xmlns:a16="http://schemas.microsoft.com/office/drawing/2014/main" xmlns="" id="{F4CCB302-D1CF-49A6-8C9F-C3D232CB6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33225" name="Rectangle 41">
            <a:extLst>
              <a:ext uri="{FF2B5EF4-FFF2-40B4-BE49-F238E27FC236}">
                <a16:creationId xmlns:a16="http://schemas.microsoft.com/office/drawing/2014/main" xmlns="" id="{1AC5A9A4-5023-4666-93F5-C73F9B6EC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33226" name="Rectangle 42">
            <a:extLst>
              <a:ext uri="{FF2B5EF4-FFF2-40B4-BE49-F238E27FC236}">
                <a16:creationId xmlns:a16="http://schemas.microsoft.com/office/drawing/2014/main" xmlns="" id="{26F7D7FE-FA2C-49E5-A391-D08A5AE88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33227" name="Rectangle 43">
            <a:extLst>
              <a:ext uri="{FF2B5EF4-FFF2-40B4-BE49-F238E27FC236}">
                <a16:creationId xmlns:a16="http://schemas.microsoft.com/office/drawing/2014/main" xmlns="" id="{3F4B8ADE-DBE0-4D48-986F-C12554C9A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33228" name="Rectangle 44">
            <a:extLst>
              <a:ext uri="{FF2B5EF4-FFF2-40B4-BE49-F238E27FC236}">
                <a16:creationId xmlns:a16="http://schemas.microsoft.com/office/drawing/2014/main" xmlns="" id="{F46A4B76-1957-4C57-A9BE-D1345B6F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33229" name="Rectangle 45">
            <a:extLst>
              <a:ext uri="{FF2B5EF4-FFF2-40B4-BE49-F238E27FC236}">
                <a16:creationId xmlns:a16="http://schemas.microsoft.com/office/drawing/2014/main" xmlns="" id="{F3D2D541-CE55-4606-BF1A-35828BC4F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33230" name="Rectangle 46">
            <a:extLst>
              <a:ext uri="{FF2B5EF4-FFF2-40B4-BE49-F238E27FC236}">
                <a16:creationId xmlns:a16="http://schemas.microsoft.com/office/drawing/2014/main" xmlns="" id="{6AD1033F-34BF-4200-B822-B5D9EAEC8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33231" name="Rectangle 47">
            <a:extLst>
              <a:ext uri="{FF2B5EF4-FFF2-40B4-BE49-F238E27FC236}">
                <a16:creationId xmlns:a16="http://schemas.microsoft.com/office/drawing/2014/main" xmlns="" id="{80E19100-F37D-4432-80AA-FAA0001E7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33232" name="Rectangle 48">
            <a:extLst>
              <a:ext uri="{FF2B5EF4-FFF2-40B4-BE49-F238E27FC236}">
                <a16:creationId xmlns:a16="http://schemas.microsoft.com/office/drawing/2014/main" xmlns="" id="{02EE8538-BA98-43C7-B892-7CA73B825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33233" name="Rectangle 49">
            <a:extLst>
              <a:ext uri="{FF2B5EF4-FFF2-40B4-BE49-F238E27FC236}">
                <a16:creationId xmlns:a16="http://schemas.microsoft.com/office/drawing/2014/main" xmlns="" id="{F4DF513E-38A8-409C-A487-6350930FC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33234" name="Rectangle 50">
            <a:extLst>
              <a:ext uri="{FF2B5EF4-FFF2-40B4-BE49-F238E27FC236}">
                <a16:creationId xmlns:a16="http://schemas.microsoft.com/office/drawing/2014/main" xmlns="" id="{90331841-082D-40C3-A3DC-29F6BE4CA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4059734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4" name="Rectangle 2">
            <a:extLst>
              <a:ext uri="{FF2B5EF4-FFF2-40B4-BE49-F238E27FC236}">
                <a16:creationId xmlns:a16="http://schemas.microsoft.com/office/drawing/2014/main" xmlns="" id="{B87C79A8-1928-4F14-877B-9A00464D4D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35235" name="Rectangle 3">
            <a:extLst>
              <a:ext uri="{FF2B5EF4-FFF2-40B4-BE49-F238E27FC236}">
                <a16:creationId xmlns:a16="http://schemas.microsoft.com/office/drawing/2014/main" xmlns="" id="{75175FD0-EB41-4BE0-8A75-79E48C6FE1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xmlns="" id="{730228FE-954B-401B-B120-6210F0FC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DB30-7149-4422-A851-36D2CE8848D6}" type="slidenum">
              <a:rPr lang="en-US" altLang="en-US"/>
              <a:pPr/>
              <a:t>24</a:t>
            </a:fld>
            <a:endParaRPr lang="en-US" altLang="en-US" sz="1540"/>
          </a:p>
        </p:txBody>
      </p:sp>
      <p:sp>
        <p:nvSpPr>
          <p:cNvPr id="735294" name="Rectangle 62">
            <a:extLst>
              <a:ext uri="{FF2B5EF4-FFF2-40B4-BE49-F238E27FC236}">
                <a16:creationId xmlns:a16="http://schemas.microsoft.com/office/drawing/2014/main" xmlns="" id="{6C249333-B178-4AFF-B2AE-3138561C5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35295" name="Rectangle 63">
            <a:extLst>
              <a:ext uri="{FF2B5EF4-FFF2-40B4-BE49-F238E27FC236}">
                <a16:creationId xmlns:a16="http://schemas.microsoft.com/office/drawing/2014/main" xmlns="" id="{38CE61E1-F88B-40AE-A0F4-F4E41EECA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3646964"/>
            <a:ext cx="4831874" cy="319563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35296" name="Rectangle 64">
            <a:extLst>
              <a:ext uri="{FF2B5EF4-FFF2-40B4-BE49-F238E27FC236}">
                <a16:creationId xmlns:a16="http://schemas.microsoft.com/office/drawing/2014/main" xmlns="" id="{4F5AA083-306A-4905-8A45-68F758498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35297" name="Rectangle 65">
            <a:extLst>
              <a:ext uri="{FF2B5EF4-FFF2-40B4-BE49-F238E27FC236}">
                <a16:creationId xmlns:a16="http://schemas.microsoft.com/office/drawing/2014/main" xmlns="" id="{B664BD59-60A7-465D-ADFC-37FB412B7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35298" name="Rectangle 66">
            <a:extLst>
              <a:ext uri="{FF2B5EF4-FFF2-40B4-BE49-F238E27FC236}">
                <a16:creationId xmlns:a16="http://schemas.microsoft.com/office/drawing/2014/main" xmlns="" id="{2E5BB941-7927-4E26-9AC1-4C263F3D0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35299" name="Rectangle 67">
            <a:extLst>
              <a:ext uri="{FF2B5EF4-FFF2-40B4-BE49-F238E27FC236}">
                <a16:creationId xmlns:a16="http://schemas.microsoft.com/office/drawing/2014/main" xmlns="" id="{A1CC8A46-ED2C-4B16-844E-702B66025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35300" name="Rectangle 68">
            <a:extLst>
              <a:ext uri="{FF2B5EF4-FFF2-40B4-BE49-F238E27FC236}">
                <a16:creationId xmlns:a16="http://schemas.microsoft.com/office/drawing/2014/main" xmlns="" id="{409C7311-3D6D-4DA6-A12C-D9EF89292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35301" name="Rectangle 69">
            <a:extLst>
              <a:ext uri="{FF2B5EF4-FFF2-40B4-BE49-F238E27FC236}">
                <a16:creationId xmlns:a16="http://schemas.microsoft.com/office/drawing/2014/main" xmlns="" id="{49AE9827-BF67-46B2-9137-54F355373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35302" name="Rectangle 70">
            <a:extLst>
              <a:ext uri="{FF2B5EF4-FFF2-40B4-BE49-F238E27FC236}">
                <a16:creationId xmlns:a16="http://schemas.microsoft.com/office/drawing/2014/main" xmlns="" id="{BA87E704-8AEA-4BC2-8857-68E6DC0F2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35303" name="Rectangle 71">
            <a:extLst>
              <a:ext uri="{FF2B5EF4-FFF2-40B4-BE49-F238E27FC236}">
                <a16:creationId xmlns:a16="http://schemas.microsoft.com/office/drawing/2014/main" xmlns="" id="{35EB4991-F5B3-4870-8E93-AC70CB0C1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35304" name="Rectangle 72">
            <a:extLst>
              <a:ext uri="{FF2B5EF4-FFF2-40B4-BE49-F238E27FC236}">
                <a16:creationId xmlns:a16="http://schemas.microsoft.com/office/drawing/2014/main" xmlns="" id="{E1A50283-27D8-46EB-8A50-25A76B08C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35305" name="Rectangle 73">
            <a:extLst>
              <a:ext uri="{FF2B5EF4-FFF2-40B4-BE49-F238E27FC236}">
                <a16:creationId xmlns:a16="http://schemas.microsoft.com/office/drawing/2014/main" xmlns="" id="{DE0315E3-1258-45EB-9CC6-03D83AF2C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35306" name="Rectangle 74">
            <a:extLst>
              <a:ext uri="{FF2B5EF4-FFF2-40B4-BE49-F238E27FC236}">
                <a16:creationId xmlns:a16="http://schemas.microsoft.com/office/drawing/2014/main" xmlns="" id="{1B846AC2-1FE5-45E5-81F4-6F1EBE387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8685101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Rectangle 2">
            <a:extLst>
              <a:ext uri="{FF2B5EF4-FFF2-40B4-BE49-F238E27FC236}">
                <a16:creationId xmlns:a16="http://schemas.microsoft.com/office/drawing/2014/main" xmlns="" id="{297D49C1-2655-4961-AE06-922996DDF8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43427" name="Rectangle 3">
            <a:extLst>
              <a:ext uri="{FF2B5EF4-FFF2-40B4-BE49-F238E27FC236}">
                <a16:creationId xmlns:a16="http://schemas.microsoft.com/office/drawing/2014/main" xmlns="" id="{80BF8D24-CB59-47CA-B2EF-601145B67E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xmlns="" id="{13484138-65C5-469C-8B77-DD007604D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6723B-0976-451C-AB8C-85E40C81DC26}" type="slidenum">
              <a:rPr lang="en-US" altLang="en-US"/>
              <a:pPr/>
              <a:t>25</a:t>
            </a:fld>
            <a:endParaRPr lang="en-US" altLang="en-US" sz="1540"/>
          </a:p>
        </p:txBody>
      </p:sp>
      <p:sp>
        <p:nvSpPr>
          <p:cNvPr id="743559" name="Rectangle 135">
            <a:extLst>
              <a:ext uri="{FF2B5EF4-FFF2-40B4-BE49-F238E27FC236}">
                <a16:creationId xmlns:a16="http://schemas.microsoft.com/office/drawing/2014/main" xmlns="" id="{05947916-C0EE-411D-8356-E98BA2351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43560" name="Rectangle 136">
            <a:extLst>
              <a:ext uri="{FF2B5EF4-FFF2-40B4-BE49-F238E27FC236}">
                <a16:creationId xmlns:a16="http://schemas.microsoft.com/office/drawing/2014/main" xmlns="" id="{AE5C867F-FDB9-484D-9DFC-93A8177B9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3886201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43561" name="Rectangle 137">
            <a:extLst>
              <a:ext uri="{FF2B5EF4-FFF2-40B4-BE49-F238E27FC236}">
                <a16:creationId xmlns:a16="http://schemas.microsoft.com/office/drawing/2014/main" xmlns="" id="{38C9F7CC-5DC3-46B7-8E86-EB761D3E8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43562" name="Rectangle 138">
            <a:extLst>
              <a:ext uri="{FF2B5EF4-FFF2-40B4-BE49-F238E27FC236}">
                <a16:creationId xmlns:a16="http://schemas.microsoft.com/office/drawing/2014/main" xmlns="" id="{42BA3B59-4127-4293-B602-8FA3F7338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43563" name="Rectangle 139">
            <a:extLst>
              <a:ext uri="{FF2B5EF4-FFF2-40B4-BE49-F238E27FC236}">
                <a16:creationId xmlns:a16="http://schemas.microsoft.com/office/drawing/2014/main" xmlns="" id="{9AEA3C62-BDD8-44C5-86C7-BB3E6D80C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43564" name="Rectangle 140">
            <a:extLst>
              <a:ext uri="{FF2B5EF4-FFF2-40B4-BE49-F238E27FC236}">
                <a16:creationId xmlns:a16="http://schemas.microsoft.com/office/drawing/2014/main" xmlns="" id="{D816486D-7BE7-48B8-AD0B-19E3A0C7B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43565" name="Rectangle 141">
            <a:extLst>
              <a:ext uri="{FF2B5EF4-FFF2-40B4-BE49-F238E27FC236}">
                <a16:creationId xmlns:a16="http://schemas.microsoft.com/office/drawing/2014/main" xmlns="" id="{FCFE904B-6631-4B6D-857D-C0BDBB3E9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43566" name="Rectangle 142">
            <a:extLst>
              <a:ext uri="{FF2B5EF4-FFF2-40B4-BE49-F238E27FC236}">
                <a16:creationId xmlns:a16="http://schemas.microsoft.com/office/drawing/2014/main" xmlns="" id="{C41FA5A5-63D0-4D1A-9CC4-70E91A159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43567" name="Rectangle 143">
            <a:extLst>
              <a:ext uri="{FF2B5EF4-FFF2-40B4-BE49-F238E27FC236}">
                <a16:creationId xmlns:a16="http://schemas.microsoft.com/office/drawing/2014/main" xmlns="" id="{EA3AB42F-AE27-4EA3-8D5C-F8BF47523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43570" name="Rectangle 146">
            <a:extLst>
              <a:ext uri="{FF2B5EF4-FFF2-40B4-BE49-F238E27FC236}">
                <a16:creationId xmlns:a16="http://schemas.microsoft.com/office/drawing/2014/main" xmlns="" id="{9F6CBBBF-15EF-46E9-B6AF-3AACC8682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43571" name="Rectangle 147">
            <a:extLst>
              <a:ext uri="{FF2B5EF4-FFF2-40B4-BE49-F238E27FC236}">
                <a16:creationId xmlns:a16="http://schemas.microsoft.com/office/drawing/2014/main" xmlns="" id="{170B39DB-7D41-460A-ABE8-C4CC4ECF9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43572" name="Rectangle 148">
            <a:extLst>
              <a:ext uri="{FF2B5EF4-FFF2-40B4-BE49-F238E27FC236}">
                <a16:creationId xmlns:a16="http://schemas.microsoft.com/office/drawing/2014/main" xmlns="" id="{BFCD0A84-6005-40C0-B722-1EA18E364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43574" name="Rectangle 150">
            <a:extLst>
              <a:ext uri="{FF2B5EF4-FFF2-40B4-BE49-F238E27FC236}">
                <a16:creationId xmlns:a16="http://schemas.microsoft.com/office/drawing/2014/main" xmlns="" id="{1F60FCEF-1ACD-40FA-901B-51320BFFE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598433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Rectangle 2">
            <a:extLst>
              <a:ext uri="{FF2B5EF4-FFF2-40B4-BE49-F238E27FC236}">
                <a16:creationId xmlns:a16="http://schemas.microsoft.com/office/drawing/2014/main" xmlns="" id="{A4E97720-9038-4CD8-869A-7CA7D9D60F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45475" name="Rectangle 3">
            <a:extLst>
              <a:ext uri="{FF2B5EF4-FFF2-40B4-BE49-F238E27FC236}">
                <a16:creationId xmlns:a16="http://schemas.microsoft.com/office/drawing/2014/main" xmlns="" id="{96AF55B8-9D85-42FC-9DC7-9D0F3734B7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xmlns="" id="{28674234-6025-4338-8546-79D178E69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BA5C-E329-48A9-9BC7-3FF19801C8EE}" type="slidenum">
              <a:rPr lang="en-US" altLang="en-US"/>
              <a:pPr/>
              <a:t>26</a:t>
            </a:fld>
            <a:endParaRPr lang="en-US" altLang="en-US" sz="1540"/>
          </a:p>
        </p:txBody>
      </p:sp>
      <p:sp>
        <p:nvSpPr>
          <p:cNvPr id="745588" name="Rectangle 116">
            <a:extLst>
              <a:ext uri="{FF2B5EF4-FFF2-40B4-BE49-F238E27FC236}">
                <a16:creationId xmlns:a16="http://schemas.microsoft.com/office/drawing/2014/main" xmlns="" id="{2BC69515-7D69-4150-A57E-07CCD7A31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45589" name="Rectangle 117">
            <a:extLst>
              <a:ext uri="{FF2B5EF4-FFF2-40B4-BE49-F238E27FC236}">
                <a16:creationId xmlns:a16="http://schemas.microsoft.com/office/drawing/2014/main" xmlns="" id="{C645BB6C-B47A-466F-9D7A-F1B83DE45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4179571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45590" name="Rectangle 118">
            <a:extLst>
              <a:ext uri="{FF2B5EF4-FFF2-40B4-BE49-F238E27FC236}">
                <a16:creationId xmlns:a16="http://schemas.microsoft.com/office/drawing/2014/main" xmlns="" id="{3FA830A0-6425-4988-B2EB-1BB9D4607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45591" name="Rectangle 119">
            <a:extLst>
              <a:ext uri="{FF2B5EF4-FFF2-40B4-BE49-F238E27FC236}">
                <a16:creationId xmlns:a16="http://schemas.microsoft.com/office/drawing/2014/main" xmlns="" id="{FB1D1C60-EC65-445A-AEDC-BEA465CBB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45592" name="Rectangle 120">
            <a:extLst>
              <a:ext uri="{FF2B5EF4-FFF2-40B4-BE49-F238E27FC236}">
                <a16:creationId xmlns:a16="http://schemas.microsoft.com/office/drawing/2014/main" xmlns="" id="{E9B8C70D-5348-4636-8DD6-EDFE1C533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45593" name="Rectangle 121">
            <a:extLst>
              <a:ext uri="{FF2B5EF4-FFF2-40B4-BE49-F238E27FC236}">
                <a16:creationId xmlns:a16="http://schemas.microsoft.com/office/drawing/2014/main" xmlns="" id="{3A6B9CB5-2B52-4DFE-8CC6-634BB99CC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45594" name="Rectangle 122">
            <a:extLst>
              <a:ext uri="{FF2B5EF4-FFF2-40B4-BE49-F238E27FC236}">
                <a16:creationId xmlns:a16="http://schemas.microsoft.com/office/drawing/2014/main" xmlns="" id="{FC696FE5-A68B-4D06-AD1D-E34DD0594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45595" name="Rectangle 123">
            <a:extLst>
              <a:ext uri="{FF2B5EF4-FFF2-40B4-BE49-F238E27FC236}">
                <a16:creationId xmlns:a16="http://schemas.microsoft.com/office/drawing/2014/main" xmlns="" id="{6243A78F-648F-4DDF-B52D-F1E6283D9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45596" name="Rectangle 124">
            <a:extLst>
              <a:ext uri="{FF2B5EF4-FFF2-40B4-BE49-F238E27FC236}">
                <a16:creationId xmlns:a16="http://schemas.microsoft.com/office/drawing/2014/main" xmlns="" id="{95D37360-6FA8-4E71-B5D4-438D3E246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45597" name="Rectangle 125">
            <a:extLst>
              <a:ext uri="{FF2B5EF4-FFF2-40B4-BE49-F238E27FC236}">
                <a16:creationId xmlns:a16="http://schemas.microsoft.com/office/drawing/2014/main" xmlns="" id="{C5E2B578-1FDA-4E99-A2CC-98494FDEF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45598" name="Rectangle 126">
            <a:extLst>
              <a:ext uri="{FF2B5EF4-FFF2-40B4-BE49-F238E27FC236}">
                <a16:creationId xmlns:a16="http://schemas.microsoft.com/office/drawing/2014/main" xmlns="" id="{B6E50F9E-2018-49DE-B5A7-EEE3901C4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45599" name="Rectangle 127">
            <a:extLst>
              <a:ext uri="{FF2B5EF4-FFF2-40B4-BE49-F238E27FC236}">
                <a16:creationId xmlns:a16="http://schemas.microsoft.com/office/drawing/2014/main" xmlns="" id="{873B0F52-19C7-4427-8777-3189F5C58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45600" name="Rectangle 128">
            <a:extLst>
              <a:ext uri="{FF2B5EF4-FFF2-40B4-BE49-F238E27FC236}">
                <a16:creationId xmlns:a16="http://schemas.microsoft.com/office/drawing/2014/main" xmlns="" id="{FC16BD8D-F798-4F42-A806-055228EF5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45601" name="Rectangle 129">
            <a:extLst>
              <a:ext uri="{FF2B5EF4-FFF2-40B4-BE49-F238E27FC236}">
                <a16:creationId xmlns:a16="http://schemas.microsoft.com/office/drawing/2014/main" xmlns="" id="{8D7E6B8F-DC8C-4739-B73B-A39574B29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45602" name="Rectangle 130">
            <a:extLst>
              <a:ext uri="{FF2B5EF4-FFF2-40B4-BE49-F238E27FC236}">
                <a16:creationId xmlns:a16="http://schemas.microsoft.com/office/drawing/2014/main" xmlns="" id="{9AF5BC69-22D1-4828-A765-98E19967E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45603" name="Rectangle 131">
            <a:extLst>
              <a:ext uri="{FF2B5EF4-FFF2-40B4-BE49-F238E27FC236}">
                <a16:creationId xmlns:a16="http://schemas.microsoft.com/office/drawing/2014/main" xmlns="" id="{09E59A18-698C-4317-AC0F-237551998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654822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2">
            <a:extLst>
              <a:ext uri="{FF2B5EF4-FFF2-40B4-BE49-F238E27FC236}">
                <a16:creationId xmlns:a16="http://schemas.microsoft.com/office/drawing/2014/main" xmlns="" id="{374A2DBD-5C56-4838-8B14-292246C46B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47523" name="Rectangle 3">
            <a:extLst>
              <a:ext uri="{FF2B5EF4-FFF2-40B4-BE49-F238E27FC236}">
                <a16:creationId xmlns:a16="http://schemas.microsoft.com/office/drawing/2014/main" xmlns="" id="{A2BED4B7-E403-4E31-AA6C-EC7ACF49F1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xmlns="" id="{8D291040-40CC-4D83-9901-754EFE958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99128-E693-463B-B08D-AEBB98F0137A}" type="slidenum">
              <a:rPr lang="en-US" altLang="en-US"/>
              <a:pPr/>
              <a:t>27</a:t>
            </a:fld>
            <a:endParaRPr lang="en-US" altLang="en-US" sz="1540"/>
          </a:p>
        </p:txBody>
      </p:sp>
      <p:sp>
        <p:nvSpPr>
          <p:cNvPr id="747605" name="Rectangle 85">
            <a:extLst>
              <a:ext uri="{FF2B5EF4-FFF2-40B4-BE49-F238E27FC236}">
                <a16:creationId xmlns:a16="http://schemas.microsoft.com/office/drawing/2014/main" xmlns="" id="{2650AC32-E100-4BD5-BF48-DEC7EBCC8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47606" name="Rectangle 86">
            <a:extLst>
              <a:ext uri="{FF2B5EF4-FFF2-40B4-BE49-F238E27FC236}">
                <a16:creationId xmlns:a16="http://schemas.microsoft.com/office/drawing/2014/main" xmlns="" id="{E4817059-8C94-4CE9-B23A-E7378A13B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4458971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47607" name="Rectangle 87">
            <a:extLst>
              <a:ext uri="{FF2B5EF4-FFF2-40B4-BE49-F238E27FC236}">
                <a16:creationId xmlns:a16="http://schemas.microsoft.com/office/drawing/2014/main" xmlns="" id="{0E9B8A37-60D7-492A-AAAB-0F38125F4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47608" name="Rectangle 88">
            <a:extLst>
              <a:ext uri="{FF2B5EF4-FFF2-40B4-BE49-F238E27FC236}">
                <a16:creationId xmlns:a16="http://schemas.microsoft.com/office/drawing/2014/main" xmlns="" id="{0F217D0F-19FB-4C59-B4AF-3E9D843AA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47609" name="Rectangle 89">
            <a:extLst>
              <a:ext uri="{FF2B5EF4-FFF2-40B4-BE49-F238E27FC236}">
                <a16:creationId xmlns:a16="http://schemas.microsoft.com/office/drawing/2014/main" xmlns="" id="{A4A27454-63AB-40A1-92DF-1137D0913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47610" name="Rectangle 90">
            <a:extLst>
              <a:ext uri="{FF2B5EF4-FFF2-40B4-BE49-F238E27FC236}">
                <a16:creationId xmlns:a16="http://schemas.microsoft.com/office/drawing/2014/main" xmlns="" id="{06D85749-F091-496D-902A-EAFEA1EEB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47611" name="Rectangle 91">
            <a:extLst>
              <a:ext uri="{FF2B5EF4-FFF2-40B4-BE49-F238E27FC236}">
                <a16:creationId xmlns:a16="http://schemas.microsoft.com/office/drawing/2014/main" xmlns="" id="{D82F237B-7552-49D8-85E7-B8E506591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47612" name="Rectangle 92">
            <a:extLst>
              <a:ext uri="{FF2B5EF4-FFF2-40B4-BE49-F238E27FC236}">
                <a16:creationId xmlns:a16="http://schemas.microsoft.com/office/drawing/2014/main" xmlns="" id="{057DDBF6-D8AC-44CF-910A-24D4BE83E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47613" name="Rectangle 93">
            <a:extLst>
              <a:ext uri="{FF2B5EF4-FFF2-40B4-BE49-F238E27FC236}">
                <a16:creationId xmlns:a16="http://schemas.microsoft.com/office/drawing/2014/main" xmlns="" id="{B39EEAFD-1A58-4DD0-B138-F4DA36A43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47614" name="Rectangle 94">
            <a:extLst>
              <a:ext uri="{FF2B5EF4-FFF2-40B4-BE49-F238E27FC236}">
                <a16:creationId xmlns:a16="http://schemas.microsoft.com/office/drawing/2014/main" xmlns="" id="{39A3A289-2FF2-4A04-B461-C6B002087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47615" name="Rectangle 95">
            <a:extLst>
              <a:ext uri="{FF2B5EF4-FFF2-40B4-BE49-F238E27FC236}">
                <a16:creationId xmlns:a16="http://schemas.microsoft.com/office/drawing/2014/main" xmlns="" id="{0ADE0A5A-2CF0-4C59-A649-37723768E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47616" name="Rectangle 96">
            <a:extLst>
              <a:ext uri="{FF2B5EF4-FFF2-40B4-BE49-F238E27FC236}">
                <a16:creationId xmlns:a16="http://schemas.microsoft.com/office/drawing/2014/main" xmlns="" id="{87884739-67D6-45FF-AF6D-CE1249110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47617" name="Rectangle 97">
            <a:extLst>
              <a:ext uri="{FF2B5EF4-FFF2-40B4-BE49-F238E27FC236}">
                <a16:creationId xmlns:a16="http://schemas.microsoft.com/office/drawing/2014/main" xmlns="" id="{F18C3446-563C-4E82-BA83-F189C7009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47618" name="Rectangle 98">
            <a:extLst>
              <a:ext uri="{FF2B5EF4-FFF2-40B4-BE49-F238E27FC236}">
                <a16:creationId xmlns:a16="http://schemas.microsoft.com/office/drawing/2014/main" xmlns="" id="{9A6423DC-124F-4072-B8AF-5FEAF0801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47619" name="Rectangle 99">
            <a:extLst>
              <a:ext uri="{FF2B5EF4-FFF2-40B4-BE49-F238E27FC236}">
                <a16:creationId xmlns:a16="http://schemas.microsoft.com/office/drawing/2014/main" xmlns="" id="{27710601-D681-4C55-BF2A-95762C0AE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47620" name="Rectangle 100">
            <a:extLst>
              <a:ext uri="{FF2B5EF4-FFF2-40B4-BE49-F238E27FC236}">
                <a16:creationId xmlns:a16="http://schemas.microsoft.com/office/drawing/2014/main" xmlns="" id="{A558E0A1-070F-40BC-AB2E-CF8622428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18084660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0" name="Rectangle 2">
            <a:extLst>
              <a:ext uri="{FF2B5EF4-FFF2-40B4-BE49-F238E27FC236}">
                <a16:creationId xmlns:a16="http://schemas.microsoft.com/office/drawing/2014/main" xmlns="" id="{7653B655-5B30-402E-BC15-58304BE9C4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49571" name="Rectangle 3">
            <a:extLst>
              <a:ext uri="{FF2B5EF4-FFF2-40B4-BE49-F238E27FC236}">
                <a16:creationId xmlns:a16="http://schemas.microsoft.com/office/drawing/2014/main" xmlns="" id="{D35DE9C9-BD6B-4520-8996-A728CD2085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xmlns="" id="{8A0702F1-AFD9-44FD-AD03-A0AF0CFBE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F5A0-8200-4508-A1F1-13D7CA5179CD}" type="slidenum">
              <a:rPr lang="en-US" altLang="en-US"/>
              <a:pPr/>
              <a:t>28</a:t>
            </a:fld>
            <a:endParaRPr lang="en-US" altLang="en-US" sz="1540"/>
          </a:p>
        </p:txBody>
      </p:sp>
      <p:sp>
        <p:nvSpPr>
          <p:cNvPr id="749664" name="Rectangle 96">
            <a:extLst>
              <a:ext uri="{FF2B5EF4-FFF2-40B4-BE49-F238E27FC236}">
                <a16:creationId xmlns:a16="http://schemas.microsoft.com/office/drawing/2014/main" xmlns="" id="{30AA3376-D955-437D-B91F-300A67543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49665" name="Rectangle 97">
            <a:extLst>
              <a:ext uri="{FF2B5EF4-FFF2-40B4-BE49-F238E27FC236}">
                <a16:creationId xmlns:a16="http://schemas.microsoft.com/office/drawing/2014/main" xmlns="" id="{2F6E6C16-FD38-4A97-A346-0BC13BB96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3655696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49666" name="Rectangle 98">
            <a:extLst>
              <a:ext uri="{FF2B5EF4-FFF2-40B4-BE49-F238E27FC236}">
                <a16:creationId xmlns:a16="http://schemas.microsoft.com/office/drawing/2014/main" xmlns="" id="{3B769EF3-B89E-49E2-A2F6-D0783F49E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49667" name="Rectangle 99">
            <a:extLst>
              <a:ext uri="{FF2B5EF4-FFF2-40B4-BE49-F238E27FC236}">
                <a16:creationId xmlns:a16="http://schemas.microsoft.com/office/drawing/2014/main" xmlns="" id="{6F6070F8-808A-47F4-AF43-12B29B7F9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49668" name="Rectangle 100">
            <a:extLst>
              <a:ext uri="{FF2B5EF4-FFF2-40B4-BE49-F238E27FC236}">
                <a16:creationId xmlns:a16="http://schemas.microsoft.com/office/drawing/2014/main" xmlns="" id="{53CF9227-537A-41AF-8D9C-1EC43F47F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49669" name="Rectangle 101">
            <a:extLst>
              <a:ext uri="{FF2B5EF4-FFF2-40B4-BE49-F238E27FC236}">
                <a16:creationId xmlns:a16="http://schemas.microsoft.com/office/drawing/2014/main" xmlns="" id="{D0950A09-9DC9-4C04-AC73-FF58204B1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49670" name="Rectangle 102">
            <a:extLst>
              <a:ext uri="{FF2B5EF4-FFF2-40B4-BE49-F238E27FC236}">
                <a16:creationId xmlns:a16="http://schemas.microsoft.com/office/drawing/2014/main" xmlns="" id="{64DA6E9B-80B1-42EA-B0DA-0D1B68D06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49671" name="Rectangle 103">
            <a:extLst>
              <a:ext uri="{FF2B5EF4-FFF2-40B4-BE49-F238E27FC236}">
                <a16:creationId xmlns:a16="http://schemas.microsoft.com/office/drawing/2014/main" xmlns="" id="{3DD69EE6-7D6C-4099-9222-EF215B56A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49672" name="Rectangle 104">
            <a:extLst>
              <a:ext uri="{FF2B5EF4-FFF2-40B4-BE49-F238E27FC236}">
                <a16:creationId xmlns:a16="http://schemas.microsoft.com/office/drawing/2014/main" xmlns="" id="{D863FD66-A20F-4D18-8768-45E6711E7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49673" name="Rectangle 105">
            <a:extLst>
              <a:ext uri="{FF2B5EF4-FFF2-40B4-BE49-F238E27FC236}">
                <a16:creationId xmlns:a16="http://schemas.microsoft.com/office/drawing/2014/main" xmlns="" id="{ABB4B92B-DF38-4CC5-B3AE-D7760B3AC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49674" name="Rectangle 106">
            <a:extLst>
              <a:ext uri="{FF2B5EF4-FFF2-40B4-BE49-F238E27FC236}">
                <a16:creationId xmlns:a16="http://schemas.microsoft.com/office/drawing/2014/main" xmlns="" id="{735E637C-A7A5-4E4A-B6E7-F60A4AE05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49675" name="Rectangle 107">
            <a:extLst>
              <a:ext uri="{FF2B5EF4-FFF2-40B4-BE49-F238E27FC236}">
                <a16:creationId xmlns:a16="http://schemas.microsoft.com/office/drawing/2014/main" xmlns="" id="{8117A295-9259-4816-914D-D870D5F64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49676" name="Rectangle 108">
            <a:extLst>
              <a:ext uri="{FF2B5EF4-FFF2-40B4-BE49-F238E27FC236}">
                <a16:creationId xmlns:a16="http://schemas.microsoft.com/office/drawing/2014/main" xmlns="" id="{B06AC428-7975-41AF-B87B-2B504A1EC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49677" name="Rectangle 109">
            <a:extLst>
              <a:ext uri="{FF2B5EF4-FFF2-40B4-BE49-F238E27FC236}">
                <a16:creationId xmlns:a16="http://schemas.microsoft.com/office/drawing/2014/main" xmlns="" id="{086D8F6F-F117-4854-A0CD-657B0F162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49678" name="Rectangle 110">
            <a:extLst>
              <a:ext uri="{FF2B5EF4-FFF2-40B4-BE49-F238E27FC236}">
                <a16:creationId xmlns:a16="http://schemas.microsoft.com/office/drawing/2014/main" xmlns="" id="{39ABD442-F57D-4FF7-BE5E-2233842B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49679" name="Rectangle 111">
            <a:extLst>
              <a:ext uri="{FF2B5EF4-FFF2-40B4-BE49-F238E27FC236}">
                <a16:creationId xmlns:a16="http://schemas.microsoft.com/office/drawing/2014/main" xmlns="" id="{62A179B0-80AE-4C70-AE88-81419E3B9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295121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18" name="Rectangle 2">
            <a:extLst>
              <a:ext uri="{FF2B5EF4-FFF2-40B4-BE49-F238E27FC236}">
                <a16:creationId xmlns:a16="http://schemas.microsoft.com/office/drawing/2014/main" xmlns="" id="{860BE179-8A2B-4E5E-B817-E606DB2344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51619" name="Rectangle 3">
            <a:extLst>
              <a:ext uri="{FF2B5EF4-FFF2-40B4-BE49-F238E27FC236}">
                <a16:creationId xmlns:a16="http://schemas.microsoft.com/office/drawing/2014/main" xmlns="" id="{6E67F685-DB17-4F26-A0CA-7E72CAD12D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xmlns="" id="{5E6F93C1-38B3-4506-9A6B-0A5E70D7A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3057-A253-4588-BDE3-3FC48EF09739}" type="slidenum">
              <a:rPr lang="en-US" altLang="en-US"/>
              <a:pPr/>
              <a:t>29</a:t>
            </a:fld>
            <a:endParaRPr lang="en-US" altLang="en-US" sz="1540"/>
          </a:p>
        </p:txBody>
      </p:sp>
      <p:sp>
        <p:nvSpPr>
          <p:cNvPr id="751711" name="Rectangle 95">
            <a:extLst>
              <a:ext uri="{FF2B5EF4-FFF2-40B4-BE49-F238E27FC236}">
                <a16:creationId xmlns:a16="http://schemas.microsoft.com/office/drawing/2014/main" xmlns="" id="{E90B9388-1A80-4613-9A99-BF098C757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 dirty="0" err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 dirty="0" err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 err="1">
                <a:solidFill>
                  <a:schemeClr val="bg2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 dirty="0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 dirty="0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 dirty="0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51712" name="Rectangle 96">
            <a:extLst>
              <a:ext uri="{FF2B5EF4-FFF2-40B4-BE49-F238E27FC236}">
                <a16:creationId xmlns:a16="http://schemas.microsoft.com/office/drawing/2014/main" xmlns="" id="{838760C8-B17F-4C9B-875B-2F993B273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3891439"/>
            <a:ext cx="4831874" cy="319563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51713" name="Rectangle 97">
            <a:extLst>
              <a:ext uri="{FF2B5EF4-FFF2-40B4-BE49-F238E27FC236}">
                <a16:creationId xmlns:a16="http://schemas.microsoft.com/office/drawing/2014/main" xmlns="" id="{C7E81360-D89D-4200-945F-DAFC8E2C0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51714" name="Rectangle 98">
            <a:extLst>
              <a:ext uri="{FF2B5EF4-FFF2-40B4-BE49-F238E27FC236}">
                <a16:creationId xmlns:a16="http://schemas.microsoft.com/office/drawing/2014/main" xmlns="" id="{7CEC77E5-3A7E-41AB-877F-8C1D392EA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51715" name="Rectangle 99">
            <a:extLst>
              <a:ext uri="{FF2B5EF4-FFF2-40B4-BE49-F238E27FC236}">
                <a16:creationId xmlns:a16="http://schemas.microsoft.com/office/drawing/2014/main" xmlns="" id="{6C76A3EA-ED67-46FE-8AC9-0E82D54E7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51716" name="Rectangle 100">
            <a:extLst>
              <a:ext uri="{FF2B5EF4-FFF2-40B4-BE49-F238E27FC236}">
                <a16:creationId xmlns:a16="http://schemas.microsoft.com/office/drawing/2014/main" xmlns="" id="{7C8E911C-8BFF-40C0-B79A-A5F7F0ED5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51717" name="Rectangle 101">
            <a:extLst>
              <a:ext uri="{FF2B5EF4-FFF2-40B4-BE49-F238E27FC236}">
                <a16:creationId xmlns:a16="http://schemas.microsoft.com/office/drawing/2014/main" xmlns="" id="{47F09418-C5F6-4237-B354-FA541B430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51718" name="Rectangle 102">
            <a:extLst>
              <a:ext uri="{FF2B5EF4-FFF2-40B4-BE49-F238E27FC236}">
                <a16:creationId xmlns:a16="http://schemas.microsoft.com/office/drawing/2014/main" xmlns="" id="{9ABFF009-2EA9-49FE-9CC8-313A0DF7D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51719" name="Rectangle 103">
            <a:extLst>
              <a:ext uri="{FF2B5EF4-FFF2-40B4-BE49-F238E27FC236}">
                <a16:creationId xmlns:a16="http://schemas.microsoft.com/office/drawing/2014/main" xmlns="" id="{3D04F3AF-6A1E-4599-AFF7-6B6D47EC6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51720" name="Rectangle 104">
            <a:extLst>
              <a:ext uri="{FF2B5EF4-FFF2-40B4-BE49-F238E27FC236}">
                <a16:creationId xmlns:a16="http://schemas.microsoft.com/office/drawing/2014/main" xmlns="" id="{0630D33A-CC2F-4200-8A1A-AA5F3DE7D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51721" name="Rectangle 105">
            <a:extLst>
              <a:ext uri="{FF2B5EF4-FFF2-40B4-BE49-F238E27FC236}">
                <a16:creationId xmlns:a16="http://schemas.microsoft.com/office/drawing/2014/main" xmlns="" id="{7FA80E19-0140-437C-8A00-912CF8297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51724" name="Rectangle 108">
            <a:extLst>
              <a:ext uri="{FF2B5EF4-FFF2-40B4-BE49-F238E27FC236}">
                <a16:creationId xmlns:a16="http://schemas.microsoft.com/office/drawing/2014/main" xmlns="" id="{174523D6-43AB-4457-BAA7-08C8FAC7D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1725" name="Rectangle 109">
            <a:extLst>
              <a:ext uri="{FF2B5EF4-FFF2-40B4-BE49-F238E27FC236}">
                <a16:creationId xmlns:a16="http://schemas.microsoft.com/office/drawing/2014/main" xmlns="" id="{EAC22695-3812-4EA7-BB14-9A75CCDD7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51726" name="Rectangle 110">
            <a:extLst>
              <a:ext uri="{FF2B5EF4-FFF2-40B4-BE49-F238E27FC236}">
                <a16:creationId xmlns:a16="http://schemas.microsoft.com/office/drawing/2014/main" xmlns="" id="{0C8C040F-3073-483A-AF7A-4075FF705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1727" name="Rectangle 111">
            <a:extLst>
              <a:ext uri="{FF2B5EF4-FFF2-40B4-BE49-F238E27FC236}">
                <a16:creationId xmlns:a16="http://schemas.microsoft.com/office/drawing/2014/main" xmlns="" id="{4F8E0886-D8C4-498E-B246-E2BED2FDE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1729" name="Rectangle 113">
            <a:extLst>
              <a:ext uri="{FF2B5EF4-FFF2-40B4-BE49-F238E27FC236}">
                <a16:creationId xmlns:a16="http://schemas.microsoft.com/office/drawing/2014/main" xmlns="" id="{8BC2A55B-CCE4-44DD-AC8C-D2661BAD2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12023021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Rectangle 2">
            <a:extLst>
              <a:ext uri="{FF2B5EF4-FFF2-40B4-BE49-F238E27FC236}">
                <a16:creationId xmlns:a16="http://schemas.microsoft.com/office/drawing/2014/main" xmlns="" id="{1F0B7C2E-C5AA-4392-A818-DED92F4F07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53667" name="Rectangle 3">
            <a:extLst>
              <a:ext uri="{FF2B5EF4-FFF2-40B4-BE49-F238E27FC236}">
                <a16:creationId xmlns:a16="http://schemas.microsoft.com/office/drawing/2014/main" xmlns="" id="{F39AC30A-B44C-4466-95E4-59516A8A3F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xmlns="" id="{4EF27938-7053-47C6-B11E-1DEDB7BCE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57ED-6072-4591-A6FE-B5D1084EC633}" type="slidenum">
              <a:rPr lang="en-US" altLang="en-US"/>
              <a:pPr/>
              <a:t>30</a:t>
            </a:fld>
            <a:endParaRPr lang="en-US" altLang="en-US" sz="1540"/>
          </a:p>
        </p:txBody>
      </p:sp>
      <p:sp>
        <p:nvSpPr>
          <p:cNvPr id="753753" name="Rectangle 89">
            <a:extLst>
              <a:ext uri="{FF2B5EF4-FFF2-40B4-BE49-F238E27FC236}">
                <a16:creationId xmlns:a16="http://schemas.microsoft.com/office/drawing/2014/main" xmlns="" id="{47BBF7F0-F923-496E-B584-87DC37E3A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53754" name="Rectangle 90">
            <a:extLst>
              <a:ext uri="{FF2B5EF4-FFF2-40B4-BE49-F238E27FC236}">
                <a16:creationId xmlns:a16="http://schemas.microsoft.com/office/drawing/2014/main" xmlns="" id="{583AD359-45EB-4447-9DD5-ADE83224D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4162108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53755" name="Rectangle 91">
            <a:extLst>
              <a:ext uri="{FF2B5EF4-FFF2-40B4-BE49-F238E27FC236}">
                <a16:creationId xmlns:a16="http://schemas.microsoft.com/office/drawing/2014/main" xmlns="" id="{1CA352EC-20B3-4E39-ADA5-0364DB9F8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53756" name="Rectangle 92">
            <a:extLst>
              <a:ext uri="{FF2B5EF4-FFF2-40B4-BE49-F238E27FC236}">
                <a16:creationId xmlns:a16="http://schemas.microsoft.com/office/drawing/2014/main" xmlns="" id="{CDF5AB0E-69C1-4277-AC09-EE5F1231F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53757" name="Rectangle 93">
            <a:extLst>
              <a:ext uri="{FF2B5EF4-FFF2-40B4-BE49-F238E27FC236}">
                <a16:creationId xmlns:a16="http://schemas.microsoft.com/office/drawing/2014/main" xmlns="" id="{6653471F-764E-4210-A028-3C2701877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53758" name="Rectangle 94">
            <a:extLst>
              <a:ext uri="{FF2B5EF4-FFF2-40B4-BE49-F238E27FC236}">
                <a16:creationId xmlns:a16="http://schemas.microsoft.com/office/drawing/2014/main" xmlns="" id="{552B659A-8B85-430D-99D9-8DBDC39F3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53759" name="Rectangle 95">
            <a:extLst>
              <a:ext uri="{FF2B5EF4-FFF2-40B4-BE49-F238E27FC236}">
                <a16:creationId xmlns:a16="http://schemas.microsoft.com/office/drawing/2014/main" xmlns="" id="{7722B71A-D6BD-42E5-B787-BE085B037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53760" name="Rectangle 96">
            <a:extLst>
              <a:ext uri="{FF2B5EF4-FFF2-40B4-BE49-F238E27FC236}">
                <a16:creationId xmlns:a16="http://schemas.microsoft.com/office/drawing/2014/main" xmlns="" id="{71B8BA77-D613-45B9-95BE-34887D23D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53761" name="Rectangle 97">
            <a:extLst>
              <a:ext uri="{FF2B5EF4-FFF2-40B4-BE49-F238E27FC236}">
                <a16:creationId xmlns:a16="http://schemas.microsoft.com/office/drawing/2014/main" xmlns="" id="{7E5635AE-688C-4F84-9AFC-45D358621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53762" name="Rectangle 98">
            <a:extLst>
              <a:ext uri="{FF2B5EF4-FFF2-40B4-BE49-F238E27FC236}">
                <a16:creationId xmlns:a16="http://schemas.microsoft.com/office/drawing/2014/main" xmlns="" id="{ECEAD320-7FDE-44FF-83B6-FC488B5D3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53763" name="Rectangle 99">
            <a:extLst>
              <a:ext uri="{FF2B5EF4-FFF2-40B4-BE49-F238E27FC236}">
                <a16:creationId xmlns:a16="http://schemas.microsoft.com/office/drawing/2014/main" xmlns="" id="{2DBD78F5-1435-493F-B9DD-32689A4F7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53764" name="Rectangle 100">
            <a:extLst>
              <a:ext uri="{FF2B5EF4-FFF2-40B4-BE49-F238E27FC236}">
                <a16:creationId xmlns:a16="http://schemas.microsoft.com/office/drawing/2014/main" xmlns="" id="{7AEBE408-015F-4FFE-9342-5FA00CD16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53765" name="Rectangle 101">
            <a:extLst>
              <a:ext uri="{FF2B5EF4-FFF2-40B4-BE49-F238E27FC236}">
                <a16:creationId xmlns:a16="http://schemas.microsoft.com/office/drawing/2014/main" xmlns="" id="{BE5ED5C4-E187-4A63-B756-FFB3B6A00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53766" name="Rectangle 102">
            <a:extLst>
              <a:ext uri="{FF2B5EF4-FFF2-40B4-BE49-F238E27FC236}">
                <a16:creationId xmlns:a16="http://schemas.microsoft.com/office/drawing/2014/main" xmlns="" id="{2EDDF03C-05FB-4BCC-9DAE-4DE0A0BF2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3767" name="Rectangle 103">
            <a:extLst>
              <a:ext uri="{FF2B5EF4-FFF2-40B4-BE49-F238E27FC236}">
                <a16:creationId xmlns:a16="http://schemas.microsoft.com/office/drawing/2014/main" xmlns="" id="{1B16863A-3370-424F-A88E-7907089E0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53768" name="Rectangle 104">
            <a:extLst>
              <a:ext uri="{FF2B5EF4-FFF2-40B4-BE49-F238E27FC236}">
                <a16:creationId xmlns:a16="http://schemas.microsoft.com/office/drawing/2014/main" xmlns="" id="{03A7B58E-C8EB-442A-9410-78770A562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3769" name="Rectangle 105">
            <a:extLst>
              <a:ext uri="{FF2B5EF4-FFF2-40B4-BE49-F238E27FC236}">
                <a16:creationId xmlns:a16="http://schemas.microsoft.com/office/drawing/2014/main" xmlns="" id="{4503D312-EF4E-4077-90A0-417C7C78D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3770" name="Rectangle 106">
            <a:extLst>
              <a:ext uri="{FF2B5EF4-FFF2-40B4-BE49-F238E27FC236}">
                <a16:creationId xmlns:a16="http://schemas.microsoft.com/office/drawing/2014/main" xmlns="" id="{AB189DB5-2C80-40CD-A371-8EB537C33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53771" name="Rectangle 107">
            <a:extLst>
              <a:ext uri="{FF2B5EF4-FFF2-40B4-BE49-F238E27FC236}">
                <a16:creationId xmlns:a16="http://schemas.microsoft.com/office/drawing/2014/main" xmlns="" id="{8E0EF081-BA0C-49E3-9B30-F6058F522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7459758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14" name="Rectangle 2">
            <a:extLst>
              <a:ext uri="{FF2B5EF4-FFF2-40B4-BE49-F238E27FC236}">
                <a16:creationId xmlns:a16="http://schemas.microsoft.com/office/drawing/2014/main" xmlns="" id="{A585AA80-8BD2-4FA3-8081-CA3C20D03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55715" name="Rectangle 3">
            <a:extLst>
              <a:ext uri="{FF2B5EF4-FFF2-40B4-BE49-F238E27FC236}">
                <a16:creationId xmlns:a16="http://schemas.microsoft.com/office/drawing/2014/main" xmlns="" id="{C924A4F9-139A-4994-BEEC-2C54B97C4A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xmlns="" id="{568891D3-39B2-4FCF-8E7E-D3984698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40E05-665C-4B52-8F00-F1CDDEE2BEA2}" type="slidenum">
              <a:rPr lang="en-US" altLang="en-US"/>
              <a:pPr/>
              <a:t>31</a:t>
            </a:fld>
            <a:endParaRPr lang="en-US" altLang="en-US" sz="1540"/>
          </a:p>
        </p:txBody>
      </p:sp>
      <p:sp>
        <p:nvSpPr>
          <p:cNvPr id="755800" name="Rectangle 88">
            <a:extLst>
              <a:ext uri="{FF2B5EF4-FFF2-40B4-BE49-F238E27FC236}">
                <a16:creationId xmlns:a16="http://schemas.microsoft.com/office/drawing/2014/main" xmlns="" id="{5468C479-DC0B-4936-951E-1BEF37F97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55801" name="Rectangle 89">
            <a:extLst>
              <a:ext uri="{FF2B5EF4-FFF2-40B4-BE49-F238E27FC236}">
                <a16:creationId xmlns:a16="http://schemas.microsoft.com/office/drawing/2014/main" xmlns="" id="{AC11BD63-178D-4F72-BE21-2BF4DC94F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4439762"/>
            <a:ext cx="4831874" cy="319563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55802" name="Rectangle 90">
            <a:extLst>
              <a:ext uri="{FF2B5EF4-FFF2-40B4-BE49-F238E27FC236}">
                <a16:creationId xmlns:a16="http://schemas.microsoft.com/office/drawing/2014/main" xmlns="" id="{031DB8B5-46D4-4B6D-99B1-23C72240A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55803" name="Rectangle 91">
            <a:extLst>
              <a:ext uri="{FF2B5EF4-FFF2-40B4-BE49-F238E27FC236}">
                <a16:creationId xmlns:a16="http://schemas.microsoft.com/office/drawing/2014/main" xmlns="" id="{8EE66032-C0E9-42E6-ACD8-B3138AAA2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55804" name="Rectangle 92">
            <a:extLst>
              <a:ext uri="{FF2B5EF4-FFF2-40B4-BE49-F238E27FC236}">
                <a16:creationId xmlns:a16="http://schemas.microsoft.com/office/drawing/2014/main" xmlns="" id="{FF72D0AB-D95F-4CB8-8A01-8BC38C6A9F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55805" name="Rectangle 93">
            <a:extLst>
              <a:ext uri="{FF2B5EF4-FFF2-40B4-BE49-F238E27FC236}">
                <a16:creationId xmlns:a16="http://schemas.microsoft.com/office/drawing/2014/main" xmlns="" id="{F76C55CF-FC2C-49AA-B2AD-AB5A18582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55806" name="Rectangle 94">
            <a:extLst>
              <a:ext uri="{FF2B5EF4-FFF2-40B4-BE49-F238E27FC236}">
                <a16:creationId xmlns:a16="http://schemas.microsoft.com/office/drawing/2014/main" xmlns="" id="{5D942FE4-D363-49A4-AB37-B4D3ABB5C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55807" name="Rectangle 95">
            <a:extLst>
              <a:ext uri="{FF2B5EF4-FFF2-40B4-BE49-F238E27FC236}">
                <a16:creationId xmlns:a16="http://schemas.microsoft.com/office/drawing/2014/main" xmlns="" id="{D9A8A1CE-0525-4E38-A7EC-444A3B82F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55808" name="Rectangle 96">
            <a:extLst>
              <a:ext uri="{FF2B5EF4-FFF2-40B4-BE49-F238E27FC236}">
                <a16:creationId xmlns:a16="http://schemas.microsoft.com/office/drawing/2014/main" xmlns="" id="{F66DF657-0687-49F4-A3CC-F90FBFA05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55809" name="Rectangle 97">
            <a:extLst>
              <a:ext uri="{FF2B5EF4-FFF2-40B4-BE49-F238E27FC236}">
                <a16:creationId xmlns:a16="http://schemas.microsoft.com/office/drawing/2014/main" xmlns="" id="{34BB8FA6-11C9-40CE-9F49-6E11B30B6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55810" name="Rectangle 98">
            <a:extLst>
              <a:ext uri="{FF2B5EF4-FFF2-40B4-BE49-F238E27FC236}">
                <a16:creationId xmlns:a16="http://schemas.microsoft.com/office/drawing/2014/main" xmlns="" id="{E6DBB93E-F6EA-41DE-B5FA-6BE2A732D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55811" name="Rectangle 99">
            <a:extLst>
              <a:ext uri="{FF2B5EF4-FFF2-40B4-BE49-F238E27FC236}">
                <a16:creationId xmlns:a16="http://schemas.microsoft.com/office/drawing/2014/main" xmlns="" id="{890C53D2-F525-48EC-A1ED-2C000C532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55812" name="Rectangle 100">
            <a:extLst>
              <a:ext uri="{FF2B5EF4-FFF2-40B4-BE49-F238E27FC236}">
                <a16:creationId xmlns:a16="http://schemas.microsoft.com/office/drawing/2014/main" xmlns="" id="{88DFA45A-EE3F-48F4-9A55-5CD0995F5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55813" name="Rectangle 101">
            <a:extLst>
              <a:ext uri="{FF2B5EF4-FFF2-40B4-BE49-F238E27FC236}">
                <a16:creationId xmlns:a16="http://schemas.microsoft.com/office/drawing/2014/main" xmlns="" id="{C870CB09-D24A-4469-B679-D5363945A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5814" name="Rectangle 102">
            <a:extLst>
              <a:ext uri="{FF2B5EF4-FFF2-40B4-BE49-F238E27FC236}">
                <a16:creationId xmlns:a16="http://schemas.microsoft.com/office/drawing/2014/main" xmlns="" id="{98C62274-D401-432B-A648-4D16C375E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55815" name="Rectangle 103">
            <a:extLst>
              <a:ext uri="{FF2B5EF4-FFF2-40B4-BE49-F238E27FC236}">
                <a16:creationId xmlns:a16="http://schemas.microsoft.com/office/drawing/2014/main" xmlns="" id="{9E766322-82EF-4BA8-A937-BA5230224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5816" name="Rectangle 104">
            <a:extLst>
              <a:ext uri="{FF2B5EF4-FFF2-40B4-BE49-F238E27FC236}">
                <a16:creationId xmlns:a16="http://schemas.microsoft.com/office/drawing/2014/main" xmlns="" id="{46CCDB78-BBA8-4C62-A0B8-C3D52DD0D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5817" name="Rectangle 105">
            <a:extLst>
              <a:ext uri="{FF2B5EF4-FFF2-40B4-BE49-F238E27FC236}">
                <a16:creationId xmlns:a16="http://schemas.microsoft.com/office/drawing/2014/main" xmlns="" id="{555F13F1-C235-4FFD-82A7-4CC98D8DE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55818" name="Rectangle 106">
            <a:extLst>
              <a:ext uri="{FF2B5EF4-FFF2-40B4-BE49-F238E27FC236}">
                <a16:creationId xmlns:a16="http://schemas.microsoft.com/office/drawing/2014/main" xmlns="" id="{87D62C30-4797-4400-8244-0D6AF6814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33261282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>
            <a:extLst>
              <a:ext uri="{FF2B5EF4-FFF2-40B4-BE49-F238E27FC236}">
                <a16:creationId xmlns:a16="http://schemas.microsoft.com/office/drawing/2014/main" xmlns="" id="{094E6F32-B6E6-4F93-937D-259B147B2E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57763" name="Rectangle 3">
            <a:extLst>
              <a:ext uri="{FF2B5EF4-FFF2-40B4-BE49-F238E27FC236}">
                <a16:creationId xmlns:a16="http://schemas.microsoft.com/office/drawing/2014/main" xmlns="" id="{3589BD2B-2EFD-45EF-AD89-8BCDE5DE7B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xmlns="" id="{6E527884-0A3A-4CB1-B51C-81C4C4ECE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2F6B4-A5BE-4009-B5CA-65C08DE5CD84}" type="slidenum">
              <a:rPr lang="en-US" altLang="en-US"/>
              <a:pPr/>
              <a:t>32</a:t>
            </a:fld>
            <a:endParaRPr lang="en-US" altLang="en-US" sz="1540"/>
          </a:p>
        </p:txBody>
      </p:sp>
      <p:sp>
        <p:nvSpPr>
          <p:cNvPr id="757858" name="Rectangle 98">
            <a:extLst>
              <a:ext uri="{FF2B5EF4-FFF2-40B4-BE49-F238E27FC236}">
                <a16:creationId xmlns:a16="http://schemas.microsoft.com/office/drawing/2014/main" xmlns="" id="{34794F2B-9A51-4E7B-B4E4-230AA1220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57859" name="Rectangle 99">
            <a:extLst>
              <a:ext uri="{FF2B5EF4-FFF2-40B4-BE49-F238E27FC236}">
                <a16:creationId xmlns:a16="http://schemas.microsoft.com/office/drawing/2014/main" xmlns="" id="{F0F7FE15-A5EC-404D-BB95-04DA41792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3636487"/>
            <a:ext cx="4831874" cy="319563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57860" name="Rectangle 100">
            <a:extLst>
              <a:ext uri="{FF2B5EF4-FFF2-40B4-BE49-F238E27FC236}">
                <a16:creationId xmlns:a16="http://schemas.microsoft.com/office/drawing/2014/main" xmlns="" id="{9F4ABE4F-5EDA-4BA3-932E-1F03D5FD7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57861" name="Rectangle 101">
            <a:extLst>
              <a:ext uri="{FF2B5EF4-FFF2-40B4-BE49-F238E27FC236}">
                <a16:creationId xmlns:a16="http://schemas.microsoft.com/office/drawing/2014/main" xmlns="" id="{1C39904B-3FFB-4710-B8B8-7FE7C1909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57862" name="Rectangle 102">
            <a:extLst>
              <a:ext uri="{FF2B5EF4-FFF2-40B4-BE49-F238E27FC236}">
                <a16:creationId xmlns:a16="http://schemas.microsoft.com/office/drawing/2014/main" xmlns="" id="{40A42E3C-88AE-4BED-9939-ECAC57C95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57863" name="Rectangle 103">
            <a:extLst>
              <a:ext uri="{FF2B5EF4-FFF2-40B4-BE49-F238E27FC236}">
                <a16:creationId xmlns:a16="http://schemas.microsoft.com/office/drawing/2014/main" xmlns="" id="{07143ED2-BDB9-4960-8CBD-D3EB819A4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57864" name="Rectangle 104">
            <a:extLst>
              <a:ext uri="{FF2B5EF4-FFF2-40B4-BE49-F238E27FC236}">
                <a16:creationId xmlns:a16="http://schemas.microsoft.com/office/drawing/2014/main" xmlns="" id="{B296C728-5024-4F19-8E53-7193AAB82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57865" name="Rectangle 105">
            <a:extLst>
              <a:ext uri="{FF2B5EF4-FFF2-40B4-BE49-F238E27FC236}">
                <a16:creationId xmlns:a16="http://schemas.microsoft.com/office/drawing/2014/main" xmlns="" id="{F6ADEA29-44B5-4BD6-86BE-B0DFA6114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57866" name="Rectangle 106">
            <a:extLst>
              <a:ext uri="{FF2B5EF4-FFF2-40B4-BE49-F238E27FC236}">
                <a16:creationId xmlns:a16="http://schemas.microsoft.com/office/drawing/2014/main" xmlns="" id="{92B40E7F-65D5-4B73-A9AF-5C7C7EFEB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57867" name="Rectangle 107">
            <a:extLst>
              <a:ext uri="{FF2B5EF4-FFF2-40B4-BE49-F238E27FC236}">
                <a16:creationId xmlns:a16="http://schemas.microsoft.com/office/drawing/2014/main" xmlns="" id="{425E51D0-B947-43AB-A12B-3A33B8655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57868" name="Rectangle 108">
            <a:extLst>
              <a:ext uri="{FF2B5EF4-FFF2-40B4-BE49-F238E27FC236}">
                <a16:creationId xmlns:a16="http://schemas.microsoft.com/office/drawing/2014/main" xmlns="" id="{8514772B-A0A4-4D94-890F-6BF8860E1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57869" name="Rectangle 109">
            <a:extLst>
              <a:ext uri="{FF2B5EF4-FFF2-40B4-BE49-F238E27FC236}">
                <a16:creationId xmlns:a16="http://schemas.microsoft.com/office/drawing/2014/main" xmlns="" id="{4A37B914-3C54-46CB-8AB4-C2101F1C5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57870" name="Rectangle 110">
            <a:extLst>
              <a:ext uri="{FF2B5EF4-FFF2-40B4-BE49-F238E27FC236}">
                <a16:creationId xmlns:a16="http://schemas.microsoft.com/office/drawing/2014/main" xmlns="" id="{E1A2AEE5-AD8D-4673-A7F6-ACA829037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57871" name="Rectangle 111">
            <a:extLst>
              <a:ext uri="{FF2B5EF4-FFF2-40B4-BE49-F238E27FC236}">
                <a16:creationId xmlns:a16="http://schemas.microsoft.com/office/drawing/2014/main" xmlns="" id="{05191592-2EA2-48F2-BEA0-42380FAF8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7872" name="Rectangle 112">
            <a:extLst>
              <a:ext uri="{FF2B5EF4-FFF2-40B4-BE49-F238E27FC236}">
                <a16:creationId xmlns:a16="http://schemas.microsoft.com/office/drawing/2014/main" xmlns="" id="{A1D3E5E8-042A-4865-A696-CBD04E318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57873" name="Rectangle 113">
            <a:extLst>
              <a:ext uri="{FF2B5EF4-FFF2-40B4-BE49-F238E27FC236}">
                <a16:creationId xmlns:a16="http://schemas.microsoft.com/office/drawing/2014/main" xmlns="" id="{DC61027B-36B3-4249-801D-BBA5FC930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7874" name="Rectangle 114">
            <a:extLst>
              <a:ext uri="{FF2B5EF4-FFF2-40B4-BE49-F238E27FC236}">
                <a16:creationId xmlns:a16="http://schemas.microsoft.com/office/drawing/2014/main" xmlns="" id="{F0F60B58-36DA-4D0E-B778-007C4B9A4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7875" name="Rectangle 115">
            <a:extLst>
              <a:ext uri="{FF2B5EF4-FFF2-40B4-BE49-F238E27FC236}">
                <a16:creationId xmlns:a16="http://schemas.microsoft.com/office/drawing/2014/main" xmlns="" id="{396F0238-D3C7-4F62-BDD0-1A007E43A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7876" name="Rectangle 116">
            <a:extLst>
              <a:ext uri="{FF2B5EF4-FFF2-40B4-BE49-F238E27FC236}">
                <a16:creationId xmlns:a16="http://schemas.microsoft.com/office/drawing/2014/main" xmlns="" id="{1E182F22-E10A-45EB-8741-D61C7C86D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4037543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Rectangle 2">
            <a:extLst>
              <a:ext uri="{FF2B5EF4-FFF2-40B4-BE49-F238E27FC236}">
                <a16:creationId xmlns:a16="http://schemas.microsoft.com/office/drawing/2014/main" xmlns="" id="{9155F442-EB1D-4F63-B2BB-BF3CDFD5C1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59811" name="Rectangle 3">
            <a:extLst>
              <a:ext uri="{FF2B5EF4-FFF2-40B4-BE49-F238E27FC236}">
                <a16:creationId xmlns:a16="http://schemas.microsoft.com/office/drawing/2014/main" xmlns="" id="{F8A60CCD-CEE8-45EB-BB93-8E213E710F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xmlns="" id="{4846E985-4E7E-49F5-8353-CAA44FA40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8BAD0-479D-4501-9A07-4444381ED25D}" type="slidenum">
              <a:rPr lang="en-US" altLang="en-US"/>
              <a:pPr/>
              <a:t>33</a:t>
            </a:fld>
            <a:endParaRPr lang="en-US" altLang="en-US" sz="1540"/>
          </a:p>
        </p:txBody>
      </p:sp>
      <p:sp>
        <p:nvSpPr>
          <p:cNvPr id="759906" name="Rectangle 98">
            <a:extLst>
              <a:ext uri="{FF2B5EF4-FFF2-40B4-BE49-F238E27FC236}">
                <a16:creationId xmlns:a16="http://schemas.microsoft.com/office/drawing/2014/main" xmlns="" id="{8B7D971F-9533-44C8-8FED-7BADAE838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59907" name="Rectangle 99">
            <a:extLst>
              <a:ext uri="{FF2B5EF4-FFF2-40B4-BE49-F238E27FC236}">
                <a16:creationId xmlns:a16="http://schemas.microsoft.com/office/drawing/2014/main" xmlns="" id="{0841B105-4FED-4E23-85A2-ECC461055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3907156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59908" name="Rectangle 100">
            <a:extLst>
              <a:ext uri="{FF2B5EF4-FFF2-40B4-BE49-F238E27FC236}">
                <a16:creationId xmlns:a16="http://schemas.microsoft.com/office/drawing/2014/main" xmlns="" id="{9055731C-17BE-4865-A841-B7B07CD6B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59909" name="Rectangle 101">
            <a:extLst>
              <a:ext uri="{FF2B5EF4-FFF2-40B4-BE49-F238E27FC236}">
                <a16:creationId xmlns:a16="http://schemas.microsoft.com/office/drawing/2014/main" xmlns="" id="{7387AFA9-49C2-47FA-8264-141F8BEC1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59910" name="Rectangle 102">
            <a:extLst>
              <a:ext uri="{FF2B5EF4-FFF2-40B4-BE49-F238E27FC236}">
                <a16:creationId xmlns:a16="http://schemas.microsoft.com/office/drawing/2014/main" xmlns="" id="{3433A728-0035-4EEA-AB6F-C790CED8A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59911" name="Rectangle 103">
            <a:extLst>
              <a:ext uri="{FF2B5EF4-FFF2-40B4-BE49-F238E27FC236}">
                <a16:creationId xmlns:a16="http://schemas.microsoft.com/office/drawing/2014/main" xmlns="" id="{7D95ECF8-8CFC-4983-9F97-E88D70CBB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59912" name="Rectangle 104">
            <a:extLst>
              <a:ext uri="{FF2B5EF4-FFF2-40B4-BE49-F238E27FC236}">
                <a16:creationId xmlns:a16="http://schemas.microsoft.com/office/drawing/2014/main" xmlns="" id="{FD3B08B6-0076-4EAB-992C-14B879FC4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59913" name="Rectangle 105">
            <a:extLst>
              <a:ext uri="{FF2B5EF4-FFF2-40B4-BE49-F238E27FC236}">
                <a16:creationId xmlns:a16="http://schemas.microsoft.com/office/drawing/2014/main" xmlns="" id="{4B2685E0-99BD-4FF6-BEBA-FFFABF027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59914" name="Rectangle 106">
            <a:extLst>
              <a:ext uri="{FF2B5EF4-FFF2-40B4-BE49-F238E27FC236}">
                <a16:creationId xmlns:a16="http://schemas.microsoft.com/office/drawing/2014/main" xmlns="" id="{E13DD5AA-4559-4C13-BEE9-A48C32128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59915" name="Rectangle 107">
            <a:extLst>
              <a:ext uri="{FF2B5EF4-FFF2-40B4-BE49-F238E27FC236}">
                <a16:creationId xmlns:a16="http://schemas.microsoft.com/office/drawing/2014/main" xmlns="" id="{5A47D058-63BB-48AF-9616-8F310CA7D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59916" name="Rectangle 108">
            <a:extLst>
              <a:ext uri="{FF2B5EF4-FFF2-40B4-BE49-F238E27FC236}">
                <a16:creationId xmlns:a16="http://schemas.microsoft.com/office/drawing/2014/main" xmlns="" id="{86F37E8A-2451-4320-89F0-65911B12B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59917" name="Rectangle 109">
            <a:extLst>
              <a:ext uri="{FF2B5EF4-FFF2-40B4-BE49-F238E27FC236}">
                <a16:creationId xmlns:a16="http://schemas.microsoft.com/office/drawing/2014/main" xmlns="" id="{FC703E48-F062-4592-A407-87920B78C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59918" name="Rectangle 110">
            <a:extLst>
              <a:ext uri="{FF2B5EF4-FFF2-40B4-BE49-F238E27FC236}">
                <a16:creationId xmlns:a16="http://schemas.microsoft.com/office/drawing/2014/main" xmlns="" id="{0D7F2021-76D6-4FF1-AAA6-FA26BA6D3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59919" name="Rectangle 111">
            <a:extLst>
              <a:ext uri="{FF2B5EF4-FFF2-40B4-BE49-F238E27FC236}">
                <a16:creationId xmlns:a16="http://schemas.microsoft.com/office/drawing/2014/main" xmlns="" id="{AD8CD2EF-B62D-42CB-AFF5-3458F6F78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9920" name="Rectangle 112">
            <a:extLst>
              <a:ext uri="{FF2B5EF4-FFF2-40B4-BE49-F238E27FC236}">
                <a16:creationId xmlns:a16="http://schemas.microsoft.com/office/drawing/2014/main" xmlns="" id="{5F613AE7-608F-4540-B40F-345CE2887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59921" name="Rectangle 113">
            <a:extLst>
              <a:ext uri="{FF2B5EF4-FFF2-40B4-BE49-F238E27FC236}">
                <a16:creationId xmlns:a16="http://schemas.microsoft.com/office/drawing/2014/main" xmlns="" id="{4D52B24E-FC4C-4413-BE26-CE070A23D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9922" name="Rectangle 114">
            <a:extLst>
              <a:ext uri="{FF2B5EF4-FFF2-40B4-BE49-F238E27FC236}">
                <a16:creationId xmlns:a16="http://schemas.microsoft.com/office/drawing/2014/main" xmlns="" id="{41AC1A60-4A99-4285-B48F-5E59B4BC1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9923" name="Rectangle 115">
            <a:extLst>
              <a:ext uri="{FF2B5EF4-FFF2-40B4-BE49-F238E27FC236}">
                <a16:creationId xmlns:a16="http://schemas.microsoft.com/office/drawing/2014/main" xmlns="" id="{F9110581-8E2D-470D-BAB5-70C56C8D5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59927" name="Rectangle 119">
            <a:extLst>
              <a:ext uri="{FF2B5EF4-FFF2-40B4-BE49-F238E27FC236}">
                <a16:creationId xmlns:a16="http://schemas.microsoft.com/office/drawing/2014/main" xmlns="" id="{EABF0A31-CD11-4B36-BF75-FEF36A7EF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1840115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Rectangle 2">
            <a:extLst>
              <a:ext uri="{FF2B5EF4-FFF2-40B4-BE49-F238E27FC236}">
                <a16:creationId xmlns:a16="http://schemas.microsoft.com/office/drawing/2014/main" xmlns="" id="{DC442EDE-06A3-469C-8A0F-DC3F1095F1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61859" name="Rectangle 3">
            <a:extLst>
              <a:ext uri="{FF2B5EF4-FFF2-40B4-BE49-F238E27FC236}">
                <a16:creationId xmlns:a16="http://schemas.microsoft.com/office/drawing/2014/main" xmlns="" id="{17C95E64-E9CB-4ED9-9C5D-CADBA989A7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xmlns="" id="{F1F7792D-876C-4AF5-8D79-9A711F94B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D74D4-BDB7-4C90-94EC-85E6F40068DC}" type="slidenum">
              <a:rPr lang="en-US" altLang="en-US"/>
              <a:pPr/>
              <a:t>34</a:t>
            </a:fld>
            <a:endParaRPr lang="en-US" altLang="en-US" sz="1540"/>
          </a:p>
        </p:txBody>
      </p:sp>
      <p:sp>
        <p:nvSpPr>
          <p:cNvPr id="761947" name="Rectangle 91">
            <a:extLst>
              <a:ext uri="{FF2B5EF4-FFF2-40B4-BE49-F238E27FC236}">
                <a16:creationId xmlns:a16="http://schemas.microsoft.com/office/drawing/2014/main" xmlns="" id="{E180D3F3-AE3E-4FE5-B8CC-12137D9FC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61948" name="Rectangle 92">
            <a:extLst>
              <a:ext uri="{FF2B5EF4-FFF2-40B4-BE49-F238E27FC236}">
                <a16:creationId xmlns:a16="http://schemas.microsoft.com/office/drawing/2014/main" xmlns="" id="{2DC096D3-3BD8-4356-84F3-2E3952738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4186556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61949" name="Rectangle 93">
            <a:extLst>
              <a:ext uri="{FF2B5EF4-FFF2-40B4-BE49-F238E27FC236}">
                <a16:creationId xmlns:a16="http://schemas.microsoft.com/office/drawing/2014/main" xmlns="" id="{B671F05D-E985-4152-9512-142C6AF96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61950" name="Rectangle 94">
            <a:extLst>
              <a:ext uri="{FF2B5EF4-FFF2-40B4-BE49-F238E27FC236}">
                <a16:creationId xmlns:a16="http://schemas.microsoft.com/office/drawing/2014/main" xmlns="" id="{31169921-9C0E-4645-98A2-1A3620732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61951" name="Rectangle 95">
            <a:extLst>
              <a:ext uri="{FF2B5EF4-FFF2-40B4-BE49-F238E27FC236}">
                <a16:creationId xmlns:a16="http://schemas.microsoft.com/office/drawing/2014/main" xmlns="" id="{AA60C91E-5232-4369-94C5-08303CC49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61952" name="Rectangle 96">
            <a:extLst>
              <a:ext uri="{FF2B5EF4-FFF2-40B4-BE49-F238E27FC236}">
                <a16:creationId xmlns:a16="http://schemas.microsoft.com/office/drawing/2014/main" xmlns="" id="{0B60964F-0519-4C7F-B1F6-6949A3F81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61953" name="Rectangle 97">
            <a:extLst>
              <a:ext uri="{FF2B5EF4-FFF2-40B4-BE49-F238E27FC236}">
                <a16:creationId xmlns:a16="http://schemas.microsoft.com/office/drawing/2014/main" xmlns="" id="{B2086C88-827D-4CC8-A2FF-83E70C5A2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61954" name="Rectangle 98">
            <a:extLst>
              <a:ext uri="{FF2B5EF4-FFF2-40B4-BE49-F238E27FC236}">
                <a16:creationId xmlns:a16="http://schemas.microsoft.com/office/drawing/2014/main" xmlns="" id="{6CD7A9B5-686C-4D7B-8D5D-2FB0460F6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61955" name="Rectangle 99">
            <a:extLst>
              <a:ext uri="{FF2B5EF4-FFF2-40B4-BE49-F238E27FC236}">
                <a16:creationId xmlns:a16="http://schemas.microsoft.com/office/drawing/2014/main" xmlns="" id="{39B42214-77A0-451C-9038-2EBD673DB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61956" name="Rectangle 100">
            <a:extLst>
              <a:ext uri="{FF2B5EF4-FFF2-40B4-BE49-F238E27FC236}">
                <a16:creationId xmlns:a16="http://schemas.microsoft.com/office/drawing/2014/main" xmlns="" id="{547B6604-2387-43AA-A8F1-7B8213617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61957" name="Rectangle 101">
            <a:extLst>
              <a:ext uri="{FF2B5EF4-FFF2-40B4-BE49-F238E27FC236}">
                <a16:creationId xmlns:a16="http://schemas.microsoft.com/office/drawing/2014/main" xmlns="" id="{E6D429AE-DFF5-4DA4-BE27-8A2CDA379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61958" name="Rectangle 102">
            <a:extLst>
              <a:ext uri="{FF2B5EF4-FFF2-40B4-BE49-F238E27FC236}">
                <a16:creationId xmlns:a16="http://schemas.microsoft.com/office/drawing/2014/main" xmlns="" id="{0EACE30C-E964-43B2-9E99-DA64F493E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61959" name="Rectangle 103">
            <a:extLst>
              <a:ext uri="{FF2B5EF4-FFF2-40B4-BE49-F238E27FC236}">
                <a16:creationId xmlns:a16="http://schemas.microsoft.com/office/drawing/2014/main" xmlns="" id="{F347C433-6F75-40C0-A4F6-10105C47F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61960" name="Rectangle 104">
            <a:extLst>
              <a:ext uri="{FF2B5EF4-FFF2-40B4-BE49-F238E27FC236}">
                <a16:creationId xmlns:a16="http://schemas.microsoft.com/office/drawing/2014/main" xmlns="" id="{683A7ADE-39C3-4D5E-9AA4-40EA00727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1961" name="Rectangle 105">
            <a:extLst>
              <a:ext uri="{FF2B5EF4-FFF2-40B4-BE49-F238E27FC236}">
                <a16:creationId xmlns:a16="http://schemas.microsoft.com/office/drawing/2014/main" xmlns="" id="{9A0AACD1-7868-48C1-BF39-58162AED4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61962" name="Rectangle 106">
            <a:extLst>
              <a:ext uri="{FF2B5EF4-FFF2-40B4-BE49-F238E27FC236}">
                <a16:creationId xmlns:a16="http://schemas.microsoft.com/office/drawing/2014/main" xmlns="" id="{00609475-DDCA-4BDE-9091-6E08BDB0F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1963" name="Rectangle 107">
            <a:extLst>
              <a:ext uri="{FF2B5EF4-FFF2-40B4-BE49-F238E27FC236}">
                <a16:creationId xmlns:a16="http://schemas.microsoft.com/office/drawing/2014/main" xmlns="" id="{98E1FD6D-9D75-43A1-AFAC-0453AE0C8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1964" name="Rectangle 108">
            <a:extLst>
              <a:ext uri="{FF2B5EF4-FFF2-40B4-BE49-F238E27FC236}">
                <a16:creationId xmlns:a16="http://schemas.microsoft.com/office/drawing/2014/main" xmlns="" id="{18D4C37E-8278-4832-8EC2-387F7BF90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1965" name="Rectangle 109">
            <a:extLst>
              <a:ext uri="{FF2B5EF4-FFF2-40B4-BE49-F238E27FC236}">
                <a16:creationId xmlns:a16="http://schemas.microsoft.com/office/drawing/2014/main" xmlns="" id="{C3630F92-0FB4-4BC5-8D60-9C35A9AAB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61966" name="Rectangle 110">
            <a:extLst>
              <a:ext uri="{FF2B5EF4-FFF2-40B4-BE49-F238E27FC236}">
                <a16:creationId xmlns:a16="http://schemas.microsoft.com/office/drawing/2014/main" xmlns="" id="{0D12CCE6-0BEF-44BB-9CB1-63B6255F4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61967" name="Rectangle 111">
            <a:extLst>
              <a:ext uri="{FF2B5EF4-FFF2-40B4-BE49-F238E27FC236}">
                <a16:creationId xmlns:a16="http://schemas.microsoft.com/office/drawing/2014/main" xmlns="" id="{6F007164-71F6-40D6-B687-9AF058912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61968" name="Rectangle 112">
            <a:extLst>
              <a:ext uri="{FF2B5EF4-FFF2-40B4-BE49-F238E27FC236}">
                <a16:creationId xmlns:a16="http://schemas.microsoft.com/office/drawing/2014/main" xmlns="" id="{CD18074A-275F-4FC2-9533-96DFEA28C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38951401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Rectangle 2">
            <a:extLst>
              <a:ext uri="{FF2B5EF4-FFF2-40B4-BE49-F238E27FC236}">
                <a16:creationId xmlns:a16="http://schemas.microsoft.com/office/drawing/2014/main" xmlns="" id="{8460189C-B90C-4D32-BC84-68A04199B3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63907" name="Rectangle 3">
            <a:extLst>
              <a:ext uri="{FF2B5EF4-FFF2-40B4-BE49-F238E27FC236}">
                <a16:creationId xmlns:a16="http://schemas.microsoft.com/office/drawing/2014/main" xmlns="" id="{F5E4A998-FC8B-411D-9C1B-0DD5C1E6F0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xmlns="" id="{17542C60-8D92-425A-ADD2-5A488FFDD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C70E-8E15-4FD2-B462-249DD77AE6D7}" type="slidenum">
              <a:rPr lang="en-US" altLang="en-US"/>
              <a:pPr/>
              <a:t>35</a:t>
            </a:fld>
            <a:endParaRPr lang="en-US" altLang="en-US" sz="1540"/>
          </a:p>
        </p:txBody>
      </p:sp>
      <p:sp>
        <p:nvSpPr>
          <p:cNvPr id="763995" name="Rectangle 91">
            <a:extLst>
              <a:ext uri="{FF2B5EF4-FFF2-40B4-BE49-F238E27FC236}">
                <a16:creationId xmlns:a16="http://schemas.microsoft.com/office/drawing/2014/main" xmlns="" id="{E0A85DD3-C29D-4200-B0AB-466987B1D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63996" name="Rectangle 92">
            <a:extLst>
              <a:ext uri="{FF2B5EF4-FFF2-40B4-BE49-F238E27FC236}">
                <a16:creationId xmlns:a16="http://schemas.microsoft.com/office/drawing/2014/main" xmlns="" id="{63B2E83D-E477-4E3C-9075-E5266FA52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4448493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63997" name="Rectangle 93">
            <a:extLst>
              <a:ext uri="{FF2B5EF4-FFF2-40B4-BE49-F238E27FC236}">
                <a16:creationId xmlns:a16="http://schemas.microsoft.com/office/drawing/2014/main" xmlns="" id="{E7D84896-08DA-4189-B7E5-F39603177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63998" name="Rectangle 94">
            <a:extLst>
              <a:ext uri="{FF2B5EF4-FFF2-40B4-BE49-F238E27FC236}">
                <a16:creationId xmlns:a16="http://schemas.microsoft.com/office/drawing/2014/main" xmlns="" id="{8CC1EA26-3D14-4E75-BAC0-F8EB7BE28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63999" name="Rectangle 95">
            <a:extLst>
              <a:ext uri="{FF2B5EF4-FFF2-40B4-BE49-F238E27FC236}">
                <a16:creationId xmlns:a16="http://schemas.microsoft.com/office/drawing/2014/main" xmlns="" id="{A609EBD1-8019-4010-BB78-6551F20CA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64000" name="Rectangle 96">
            <a:extLst>
              <a:ext uri="{FF2B5EF4-FFF2-40B4-BE49-F238E27FC236}">
                <a16:creationId xmlns:a16="http://schemas.microsoft.com/office/drawing/2014/main" xmlns="" id="{59F36236-0068-47E1-A9AE-622D2E140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64001" name="Rectangle 97">
            <a:extLst>
              <a:ext uri="{FF2B5EF4-FFF2-40B4-BE49-F238E27FC236}">
                <a16:creationId xmlns:a16="http://schemas.microsoft.com/office/drawing/2014/main" xmlns="" id="{9B95ABAB-2A6F-4A35-8DFF-E7C18A171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64002" name="Rectangle 98">
            <a:extLst>
              <a:ext uri="{FF2B5EF4-FFF2-40B4-BE49-F238E27FC236}">
                <a16:creationId xmlns:a16="http://schemas.microsoft.com/office/drawing/2014/main" xmlns="" id="{0404587F-7CB7-47A1-8270-F8F44D4C9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64003" name="Rectangle 99">
            <a:extLst>
              <a:ext uri="{FF2B5EF4-FFF2-40B4-BE49-F238E27FC236}">
                <a16:creationId xmlns:a16="http://schemas.microsoft.com/office/drawing/2014/main" xmlns="" id="{DDFAEDEC-1748-43A7-8FBE-97F7EF3D6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64004" name="Rectangle 100">
            <a:extLst>
              <a:ext uri="{FF2B5EF4-FFF2-40B4-BE49-F238E27FC236}">
                <a16:creationId xmlns:a16="http://schemas.microsoft.com/office/drawing/2014/main" xmlns="" id="{D5F4CB5D-73B5-46DB-8205-C0461EDD0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64005" name="Rectangle 101">
            <a:extLst>
              <a:ext uri="{FF2B5EF4-FFF2-40B4-BE49-F238E27FC236}">
                <a16:creationId xmlns:a16="http://schemas.microsoft.com/office/drawing/2014/main" xmlns="" id="{8EEFC206-270C-4859-98C9-09C8A785B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64006" name="Rectangle 102">
            <a:extLst>
              <a:ext uri="{FF2B5EF4-FFF2-40B4-BE49-F238E27FC236}">
                <a16:creationId xmlns:a16="http://schemas.microsoft.com/office/drawing/2014/main" xmlns="" id="{AA007297-8B00-4B5C-8B55-660B577A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64007" name="Rectangle 103">
            <a:extLst>
              <a:ext uri="{FF2B5EF4-FFF2-40B4-BE49-F238E27FC236}">
                <a16:creationId xmlns:a16="http://schemas.microsoft.com/office/drawing/2014/main" xmlns="" id="{948A3106-FE60-4DCC-98DE-C6C299A7B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64008" name="Rectangle 104">
            <a:extLst>
              <a:ext uri="{FF2B5EF4-FFF2-40B4-BE49-F238E27FC236}">
                <a16:creationId xmlns:a16="http://schemas.microsoft.com/office/drawing/2014/main" xmlns="" id="{8274A8A7-477B-4F8D-A09C-11F105DC2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4009" name="Rectangle 105">
            <a:extLst>
              <a:ext uri="{FF2B5EF4-FFF2-40B4-BE49-F238E27FC236}">
                <a16:creationId xmlns:a16="http://schemas.microsoft.com/office/drawing/2014/main" xmlns="" id="{A63837AD-6689-4B55-82D6-6BDD7920D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64010" name="Rectangle 106">
            <a:extLst>
              <a:ext uri="{FF2B5EF4-FFF2-40B4-BE49-F238E27FC236}">
                <a16:creationId xmlns:a16="http://schemas.microsoft.com/office/drawing/2014/main" xmlns="" id="{FDEA7E24-84C6-4A58-8872-A5A106E67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4011" name="Rectangle 107">
            <a:extLst>
              <a:ext uri="{FF2B5EF4-FFF2-40B4-BE49-F238E27FC236}">
                <a16:creationId xmlns:a16="http://schemas.microsoft.com/office/drawing/2014/main" xmlns="" id="{09222840-8541-48BF-AA3D-1241B7DB6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4012" name="Rectangle 108">
            <a:extLst>
              <a:ext uri="{FF2B5EF4-FFF2-40B4-BE49-F238E27FC236}">
                <a16:creationId xmlns:a16="http://schemas.microsoft.com/office/drawing/2014/main" xmlns="" id="{AB9CA85F-1112-4DA9-B89C-373BFADAA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4013" name="Rectangle 109">
            <a:extLst>
              <a:ext uri="{FF2B5EF4-FFF2-40B4-BE49-F238E27FC236}">
                <a16:creationId xmlns:a16="http://schemas.microsoft.com/office/drawing/2014/main" xmlns="" id="{88769F48-AA51-41E4-BBEB-B564C0AD1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64014" name="Rectangle 110">
            <a:extLst>
              <a:ext uri="{FF2B5EF4-FFF2-40B4-BE49-F238E27FC236}">
                <a16:creationId xmlns:a16="http://schemas.microsoft.com/office/drawing/2014/main" xmlns="" id="{CC4E660A-623E-404A-A418-7F369653D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64015" name="Rectangle 111">
            <a:extLst>
              <a:ext uri="{FF2B5EF4-FFF2-40B4-BE49-F238E27FC236}">
                <a16:creationId xmlns:a16="http://schemas.microsoft.com/office/drawing/2014/main" xmlns="" id="{E6B37CB8-404C-4CC4-8E19-A369C3C36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64016" name="Rectangle 112">
            <a:extLst>
              <a:ext uri="{FF2B5EF4-FFF2-40B4-BE49-F238E27FC236}">
                <a16:creationId xmlns:a16="http://schemas.microsoft.com/office/drawing/2014/main" xmlns="" id="{5F649C20-DD18-4446-9258-63947AD63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0619357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4" name="Rectangle 2">
            <a:extLst>
              <a:ext uri="{FF2B5EF4-FFF2-40B4-BE49-F238E27FC236}">
                <a16:creationId xmlns:a16="http://schemas.microsoft.com/office/drawing/2014/main" xmlns="" id="{1D868F08-9C56-436F-8727-5F5DEB9B5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65955" name="Rectangle 3">
            <a:extLst>
              <a:ext uri="{FF2B5EF4-FFF2-40B4-BE49-F238E27FC236}">
                <a16:creationId xmlns:a16="http://schemas.microsoft.com/office/drawing/2014/main" xmlns="" id="{16CC9E7C-6F13-4916-B673-E39199F645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xmlns="" id="{5E71B218-9AAE-49CD-9EFD-0DFCDDEB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E546-62D6-468B-853A-65869BF8B6FA}" type="slidenum">
              <a:rPr lang="en-US" altLang="en-US"/>
              <a:pPr/>
              <a:t>36</a:t>
            </a:fld>
            <a:endParaRPr lang="en-US" altLang="en-US" sz="1540"/>
          </a:p>
        </p:txBody>
      </p:sp>
      <p:sp>
        <p:nvSpPr>
          <p:cNvPr id="766053" name="Rectangle 101">
            <a:extLst>
              <a:ext uri="{FF2B5EF4-FFF2-40B4-BE49-F238E27FC236}">
                <a16:creationId xmlns:a16="http://schemas.microsoft.com/office/drawing/2014/main" xmlns="" id="{0C3E2B46-7EB1-48B2-AA71-3063AB165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66054" name="Rectangle 102">
            <a:extLst>
              <a:ext uri="{FF2B5EF4-FFF2-40B4-BE49-F238E27FC236}">
                <a16:creationId xmlns:a16="http://schemas.microsoft.com/office/drawing/2014/main" xmlns="" id="{EFA4BDD4-98EF-4157-83B7-22721838D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3645218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66055" name="Rectangle 103">
            <a:extLst>
              <a:ext uri="{FF2B5EF4-FFF2-40B4-BE49-F238E27FC236}">
                <a16:creationId xmlns:a16="http://schemas.microsoft.com/office/drawing/2014/main" xmlns="" id="{9911F1A3-76C9-4A1C-8842-BE870FE41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66056" name="Rectangle 104">
            <a:extLst>
              <a:ext uri="{FF2B5EF4-FFF2-40B4-BE49-F238E27FC236}">
                <a16:creationId xmlns:a16="http://schemas.microsoft.com/office/drawing/2014/main" xmlns="" id="{B354428D-AB28-4B7D-BFE5-08E2EC0EB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66057" name="Rectangle 105">
            <a:extLst>
              <a:ext uri="{FF2B5EF4-FFF2-40B4-BE49-F238E27FC236}">
                <a16:creationId xmlns:a16="http://schemas.microsoft.com/office/drawing/2014/main" xmlns="" id="{640C2612-C2FB-4B64-B007-4338EF222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66058" name="Rectangle 106">
            <a:extLst>
              <a:ext uri="{FF2B5EF4-FFF2-40B4-BE49-F238E27FC236}">
                <a16:creationId xmlns:a16="http://schemas.microsoft.com/office/drawing/2014/main" xmlns="" id="{0E8B25B4-67AC-4827-8CAD-E78C7F6F0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66059" name="Rectangle 107">
            <a:extLst>
              <a:ext uri="{FF2B5EF4-FFF2-40B4-BE49-F238E27FC236}">
                <a16:creationId xmlns:a16="http://schemas.microsoft.com/office/drawing/2014/main" xmlns="" id="{3466801C-FD77-4D42-A9DC-7910ADE6A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66060" name="Rectangle 108">
            <a:extLst>
              <a:ext uri="{FF2B5EF4-FFF2-40B4-BE49-F238E27FC236}">
                <a16:creationId xmlns:a16="http://schemas.microsoft.com/office/drawing/2014/main" xmlns="" id="{CB58D6F9-C2FA-4C2D-AB81-91CC8A2DA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66061" name="Rectangle 109">
            <a:extLst>
              <a:ext uri="{FF2B5EF4-FFF2-40B4-BE49-F238E27FC236}">
                <a16:creationId xmlns:a16="http://schemas.microsoft.com/office/drawing/2014/main" xmlns="" id="{DC0DEA4E-5395-4D90-B038-E80A7E749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66062" name="Rectangle 110">
            <a:extLst>
              <a:ext uri="{FF2B5EF4-FFF2-40B4-BE49-F238E27FC236}">
                <a16:creationId xmlns:a16="http://schemas.microsoft.com/office/drawing/2014/main" xmlns="" id="{801AB268-DF33-4482-8B7B-18014D654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66063" name="Rectangle 111">
            <a:extLst>
              <a:ext uri="{FF2B5EF4-FFF2-40B4-BE49-F238E27FC236}">
                <a16:creationId xmlns:a16="http://schemas.microsoft.com/office/drawing/2014/main" xmlns="" id="{9B2CF4C0-5EAD-4A84-A5B8-C8798B54F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66064" name="Rectangle 112">
            <a:extLst>
              <a:ext uri="{FF2B5EF4-FFF2-40B4-BE49-F238E27FC236}">
                <a16:creationId xmlns:a16="http://schemas.microsoft.com/office/drawing/2014/main" xmlns="" id="{3AD98DDC-98CA-44E6-AEBC-8EFE6C207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66065" name="Rectangle 113">
            <a:extLst>
              <a:ext uri="{FF2B5EF4-FFF2-40B4-BE49-F238E27FC236}">
                <a16:creationId xmlns:a16="http://schemas.microsoft.com/office/drawing/2014/main" xmlns="" id="{17DF4588-E824-4C52-9D51-3C6926B84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66066" name="Rectangle 114">
            <a:extLst>
              <a:ext uri="{FF2B5EF4-FFF2-40B4-BE49-F238E27FC236}">
                <a16:creationId xmlns:a16="http://schemas.microsoft.com/office/drawing/2014/main" xmlns="" id="{F735B6D4-76A5-4215-AEE8-D7D8AE6D0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6067" name="Rectangle 115">
            <a:extLst>
              <a:ext uri="{FF2B5EF4-FFF2-40B4-BE49-F238E27FC236}">
                <a16:creationId xmlns:a16="http://schemas.microsoft.com/office/drawing/2014/main" xmlns="" id="{BA2EFCE7-FFB0-432B-BE81-30DE87CC4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66068" name="Rectangle 116">
            <a:extLst>
              <a:ext uri="{FF2B5EF4-FFF2-40B4-BE49-F238E27FC236}">
                <a16:creationId xmlns:a16="http://schemas.microsoft.com/office/drawing/2014/main" xmlns="" id="{17BF9917-6477-4868-B14F-D2841AF33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6069" name="Rectangle 117">
            <a:extLst>
              <a:ext uri="{FF2B5EF4-FFF2-40B4-BE49-F238E27FC236}">
                <a16:creationId xmlns:a16="http://schemas.microsoft.com/office/drawing/2014/main" xmlns="" id="{69AF80CE-92C6-4E8B-80F0-0FA831F99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6070" name="Rectangle 118">
            <a:extLst>
              <a:ext uri="{FF2B5EF4-FFF2-40B4-BE49-F238E27FC236}">
                <a16:creationId xmlns:a16="http://schemas.microsoft.com/office/drawing/2014/main" xmlns="" id="{8A1B46A7-4344-4E2E-B9A9-01A87965E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6071" name="Rectangle 119">
            <a:extLst>
              <a:ext uri="{FF2B5EF4-FFF2-40B4-BE49-F238E27FC236}">
                <a16:creationId xmlns:a16="http://schemas.microsoft.com/office/drawing/2014/main" xmlns="" id="{2D994DD5-7EC2-4438-86A0-87155B92C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66072" name="Rectangle 120">
            <a:extLst>
              <a:ext uri="{FF2B5EF4-FFF2-40B4-BE49-F238E27FC236}">
                <a16:creationId xmlns:a16="http://schemas.microsoft.com/office/drawing/2014/main" xmlns="" id="{AC0ACE67-46D0-406E-82C7-4BCC05AB1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66073" name="Rectangle 121">
            <a:extLst>
              <a:ext uri="{FF2B5EF4-FFF2-40B4-BE49-F238E27FC236}">
                <a16:creationId xmlns:a16="http://schemas.microsoft.com/office/drawing/2014/main" xmlns="" id="{521E7F7C-277F-4D58-8380-AE4C9A97C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6074" name="Rectangle 122">
            <a:extLst>
              <a:ext uri="{FF2B5EF4-FFF2-40B4-BE49-F238E27FC236}">
                <a16:creationId xmlns:a16="http://schemas.microsoft.com/office/drawing/2014/main" xmlns="" id="{638AEF11-C6D2-4F32-9495-4F804F74A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8839584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2">
            <a:extLst>
              <a:ext uri="{FF2B5EF4-FFF2-40B4-BE49-F238E27FC236}">
                <a16:creationId xmlns:a16="http://schemas.microsoft.com/office/drawing/2014/main" xmlns="" id="{555F6F76-A7B8-4321-8F94-19C1B74A94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68003" name="Rectangle 3">
            <a:extLst>
              <a:ext uri="{FF2B5EF4-FFF2-40B4-BE49-F238E27FC236}">
                <a16:creationId xmlns:a16="http://schemas.microsoft.com/office/drawing/2014/main" xmlns="" id="{90116AB1-C30B-43E6-B197-1C0C9DE16D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xmlns="" id="{F9A925FA-4B19-4F81-8D02-C542E0665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E68C-5109-42AE-9986-27DCDDA3484C}" type="slidenum">
              <a:rPr lang="en-US" altLang="en-US"/>
              <a:pPr/>
              <a:t>37</a:t>
            </a:fld>
            <a:endParaRPr lang="en-US" altLang="en-US" sz="1540"/>
          </a:p>
        </p:txBody>
      </p:sp>
      <p:sp>
        <p:nvSpPr>
          <p:cNvPr id="768101" name="Rectangle 101">
            <a:extLst>
              <a:ext uri="{FF2B5EF4-FFF2-40B4-BE49-F238E27FC236}">
                <a16:creationId xmlns:a16="http://schemas.microsoft.com/office/drawing/2014/main" xmlns="" id="{6AC58AE0-C80E-43CE-954F-436DC78B5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68102" name="Rectangle 102">
            <a:extLst>
              <a:ext uri="{FF2B5EF4-FFF2-40B4-BE49-F238E27FC236}">
                <a16:creationId xmlns:a16="http://schemas.microsoft.com/office/drawing/2014/main" xmlns="" id="{3E225F02-F050-4956-9376-0B8EA1C01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3907156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68103" name="Rectangle 103">
            <a:extLst>
              <a:ext uri="{FF2B5EF4-FFF2-40B4-BE49-F238E27FC236}">
                <a16:creationId xmlns:a16="http://schemas.microsoft.com/office/drawing/2014/main" xmlns="" id="{042D3B04-E38C-413B-9B59-348883A5D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68104" name="Rectangle 104">
            <a:extLst>
              <a:ext uri="{FF2B5EF4-FFF2-40B4-BE49-F238E27FC236}">
                <a16:creationId xmlns:a16="http://schemas.microsoft.com/office/drawing/2014/main" xmlns="" id="{FC6B41D8-48CA-48A3-B65B-EA131EBE2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68105" name="Rectangle 105">
            <a:extLst>
              <a:ext uri="{FF2B5EF4-FFF2-40B4-BE49-F238E27FC236}">
                <a16:creationId xmlns:a16="http://schemas.microsoft.com/office/drawing/2014/main" xmlns="" id="{21867D56-AEE1-4421-B53E-6154F9C19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68106" name="Rectangle 106">
            <a:extLst>
              <a:ext uri="{FF2B5EF4-FFF2-40B4-BE49-F238E27FC236}">
                <a16:creationId xmlns:a16="http://schemas.microsoft.com/office/drawing/2014/main" xmlns="" id="{CF6FFBDC-DABE-4F58-840C-5FF1BBC54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68107" name="Rectangle 107">
            <a:extLst>
              <a:ext uri="{FF2B5EF4-FFF2-40B4-BE49-F238E27FC236}">
                <a16:creationId xmlns:a16="http://schemas.microsoft.com/office/drawing/2014/main" xmlns="" id="{84FEF818-FF63-4845-B717-80D87F344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68108" name="Rectangle 108">
            <a:extLst>
              <a:ext uri="{FF2B5EF4-FFF2-40B4-BE49-F238E27FC236}">
                <a16:creationId xmlns:a16="http://schemas.microsoft.com/office/drawing/2014/main" xmlns="" id="{4AFAC279-46AE-4166-84EF-9959E9A03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68109" name="Rectangle 109">
            <a:extLst>
              <a:ext uri="{FF2B5EF4-FFF2-40B4-BE49-F238E27FC236}">
                <a16:creationId xmlns:a16="http://schemas.microsoft.com/office/drawing/2014/main" xmlns="" id="{CB2012BA-2FF9-45F1-8F1A-84F1B0638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68110" name="Rectangle 110">
            <a:extLst>
              <a:ext uri="{FF2B5EF4-FFF2-40B4-BE49-F238E27FC236}">
                <a16:creationId xmlns:a16="http://schemas.microsoft.com/office/drawing/2014/main" xmlns="" id="{5D603647-7074-49B4-AE40-969D2FC38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68111" name="Rectangle 111">
            <a:extLst>
              <a:ext uri="{FF2B5EF4-FFF2-40B4-BE49-F238E27FC236}">
                <a16:creationId xmlns:a16="http://schemas.microsoft.com/office/drawing/2014/main" xmlns="" id="{5278412B-0A16-4620-8404-A076889A5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68112" name="Rectangle 112">
            <a:extLst>
              <a:ext uri="{FF2B5EF4-FFF2-40B4-BE49-F238E27FC236}">
                <a16:creationId xmlns:a16="http://schemas.microsoft.com/office/drawing/2014/main" xmlns="" id="{896E614D-0DE0-45DC-A54E-D2146C07F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68113" name="Rectangle 113">
            <a:extLst>
              <a:ext uri="{FF2B5EF4-FFF2-40B4-BE49-F238E27FC236}">
                <a16:creationId xmlns:a16="http://schemas.microsoft.com/office/drawing/2014/main" xmlns="" id="{A88430F2-53F7-4860-843C-9F9676EB8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68114" name="Rectangle 114">
            <a:extLst>
              <a:ext uri="{FF2B5EF4-FFF2-40B4-BE49-F238E27FC236}">
                <a16:creationId xmlns:a16="http://schemas.microsoft.com/office/drawing/2014/main" xmlns="" id="{A36F4B04-8985-435D-8C22-1344E7A3E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8115" name="Rectangle 115">
            <a:extLst>
              <a:ext uri="{FF2B5EF4-FFF2-40B4-BE49-F238E27FC236}">
                <a16:creationId xmlns:a16="http://schemas.microsoft.com/office/drawing/2014/main" xmlns="" id="{0AE9DAD5-50F8-4238-AA30-2A88E711B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68116" name="Rectangle 116">
            <a:extLst>
              <a:ext uri="{FF2B5EF4-FFF2-40B4-BE49-F238E27FC236}">
                <a16:creationId xmlns:a16="http://schemas.microsoft.com/office/drawing/2014/main" xmlns="" id="{14782945-A21F-4A2D-BC4B-D90E6A711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8117" name="Rectangle 117">
            <a:extLst>
              <a:ext uri="{FF2B5EF4-FFF2-40B4-BE49-F238E27FC236}">
                <a16:creationId xmlns:a16="http://schemas.microsoft.com/office/drawing/2014/main" xmlns="" id="{1D7A3F5B-751B-46C2-8431-963240BF0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8118" name="Rectangle 118">
            <a:extLst>
              <a:ext uri="{FF2B5EF4-FFF2-40B4-BE49-F238E27FC236}">
                <a16:creationId xmlns:a16="http://schemas.microsoft.com/office/drawing/2014/main" xmlns="" id="{66E8AB5E-8CE3-4DD4-8857-F354DB273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8119" name="Rectangle 119">
            <a:extLst>
              <a:ext uri="{FF2B5EF4-FFF2-40B4-BE49-F238E27FC236}">
                <a16:creationId xmlns:a16="http://schemas.microsoft.com/office/drawing/2014/main" xmlns="" id="{EA1B48DC-5D13-4F0C-B49F-37BFE0895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68120" name="Rectangle 120">
            <a:extLst>
              <a:ext uri="{FF2B5EF4-FFF2-40B4-BE49-F238E27FC236}">
                <a16:creationId xmlns:a16="http://schemas.microsoft.com/office/drawing/2014/main" xmlns="" id="{C5FE1CD7-F8BA-4926-A98C-FB530DDEC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68123" name="Rectangle 123">
            <a:extLst>
              <a:ext uri="{FF2B5EF4-FFF2-40B4-BE49-F238E27FC236}">
                <a16:creationId xmlns:a16="http://schemas.microsoft.com/office/drawing/2014/main" xmlns="" id="{9CB43846-6247-46E1-B45F-9D66A6E38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68125" name="Rectangle 125">
            <a:extLst>
              <a:ext uri="{FF2B5EF4-FFF2-40B4-BE49-F238E27FC236}">
                <a16:creationId xmlns:a16="http://schemas.microsoft.com/office/drawing/2014/main" xmlns="" id="{92EFDB38-DDDC-48B0-801D-2B8509BFA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158744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Rectangle 2">
            <a:extLst>
              <a:ext uri="{FF2B5EF4-FFF2-40B4-BE49-F238E27FC236}">
                <a16:creationId xmlns:a16="http://schemas.microsoft.com/office/drawing/2014/main" xmlns="" id="{9F560F9A-322E-4100-857B-EA2EBF6285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70051" name="Rectangle 3">
            <a:extLst>
              <a:ext uri="{FF2B5EF4-FFF2-40B4-BE49-F238E27FC236}">
                <a16:creationId xmlns:a16="http://schemas.microsoft.com/office/drawing/2014/main" xmlns="" id="{74504152-4A2C-4672-AAB5-BC8B3BA4B9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9" name="Slide Number Placeholder 3">
            <a:extLst>
              <a:ext uri="{FF2B5EF4-FFF2-40B4-BE49-F238E27FC236}">
                <a16:creationId xmlns:a16="http://schemas.microsoft.com/office/drawing/2014/main" xmlns="" id="{6AFD5E88-D18A-4634-A9CF-E5E9A059B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13897-D4B5-4CB0-B22A-68D3EA312DCB}" type="slidenum">
              <a:rPr lang="en-US" altLang="en-US"/>
              <a:pPr/>
              <a:t>38</a:t>
            </a:fld>
            <a:endParaRPr lang="en-US" altLang="en-US" sz="1540"/>
          </a:p>
        </p:txBody>
      </p:sp>
      <p:sp>
        <p:nvSpPr>
          <p:cNvPr id="770142" name="Rectangle 94">
            <a:extLst>
              <a:ext uri="{FF2B5EF4-FFF2-40B4-BE49-F238E27FC236}">
                <a16:creationId xmlns:a16="http://schemas.microsoft.com/office/drawing/2014/main" xmlns="" id="{D4EE6FF9-8656-4C75-BEBD-12407D0CA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70143" name="Rectangle 95">
            <a:extLst>
              <a:ext uri="{FF2B5EF4-FFF2-40B4-BE49-F238E27FC236}">
                <a16:creationId xmlns:a16="http://schemas.microsoft.com/office/drawing/2014/main" xmlns="" id="{01CD21FE-C4CB-4375-936E-8F923E871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4186556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70144" name="Rectangle 96">
            <a:extLst>
              <a:ext uri="{FF2B5EF4-FFF2-40B4-BE49-F238E27FC236}">
                <a16:creationId xmlns:a16="http://schemas.microsoft.com/office/drawing/2014/main" xmlns="" id="{8243713B-8DFF-4E8B-95B1-DCC36E95B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70145" name="Rectangle 97">
            <a:extLst>
              <a:ext uri="{FF2B5EF4-FFF2-40B4-BE49-F238E27FC236}">
                <a16:creationId xmlns:a16="http://schemas.microsoft.com/office/drawing/2014/main" xmlns="" id="{8DFD21E5-9C4E-4582-864E-8A70C0B86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70146" name="Rectangle 98">
            <a:extLst>
              <a:ext uri="{FF2B5EF4-FFF2-40B4-BE49-F238E27FC236}">
                <a16:creationId xmlns:a16="http://schemas.microsoft.com/office/drawing/2014/main" xmlns="" id="{A5588B8E-489D-4145-BB5E-361BDC43C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70147" name="Rectangle 99">
            <a:extLst>
              <a:ext uri="{FF2B5EF4-FFF2-40B4-BE49-F238E27FC236}">
                <a16:creationId xmlns:a16="http://schemas.microsoft.com/office/drawing/2014/main" xmlns="" id="{E6DF00E7-FC7D-4898-B04B-42285E9E6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70148" name="Rectangle 100">
            <a:extLst>
              <a:ext uri="{FF2B5EF4-FFF2-40B4-BE49-F238E27FC236}">
                <a16:creationId xmlns:a16="http://schemas.microsoft.com/office/drawing/2014/main" xmlns="" id="{586DDF10-B4DE-4855-A45B-3E495487A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70149" name="Rectangle 101">
            <a:extLst>
              <a:ext uri="{FF2B5EF4-FFF2-40B4-BE49-F238E27FC236}">
                <a16:creationId xmlns:a16="http://schemas.microsoft.com/office/drawing/2014/main" xmlns="" id="{590762EE-4A02-4B31-BBD7-1BDA2FA3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70150" name="Rectangle 102">
            <a:extLst>
              <a:ext uri="{FF2B5EF4-FFF2-40B4-BE49-F238E27FC236}">
                <a16:creationId xmlns:a16="http://schemas.microsoft.com/office/drawing/2014/main" xmlns="" id="{53ABDEA7-2610-4B04-98DC-B81C3EF48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70151" name="Rectangle 103">
            <a:extLst>
              <a:ext uri="{FF2B5EF4-FFF2-40B4-BE49-F238E27FC236}">
                <a16:creationId xmlns:a16="http://schemas.microsoft.com/office/drawing/2014/main" xmlns="" id="{F577C99A-8B03-44AF-87DA-0E4CD752D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70152" name="Rectangle 104">
            <a:extLst>
              <a:ext uri="{FF2B5EF4-FFF2-40B4-BE49-F238E27FC236}">
                <a16:creationId xmlns:a16="http://schemas.microsoft.com/office/drawing/2014/main" xmlns="" id="{7DDB8CE3-01FF-4403-8FD9-8F8A92412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70153" name="Rectangle 105">
            <a:extLst>
              <a:ext uri="{FF2B5EF4-FFF2-40B4-BE49-F238E27FC236}">
                <a16:creationId xmlns:a16="http://schemas.microsoft.com/office/drawing/2014/main" xmlns="" id="{E4909BD5-AD2C-4FD0-B62B-5224EADC8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70154" name="Rectangle 106">
            <a:extLst>
              <a:ext uri="{FF2B5EF4-FFF2-40B4-BE49-F238E27FC236}">
                <a16:creationId xmlns:a16="http://schemas.microsoft.com/office/drawing/2014/main" xmlns="" id="{74DA6E88-94CB-4A92-BA7A-75D50E82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70155" name="Rectangle 107">
            <a:extLst>
              <a:ext uri="{FF2B5EF4-FFF2-40B4-BE49-F238E27FC236}">
                <a16:creationId xmlns:a16="http://schemas.microsoft.com/office/drawing/2014/main" xmlns="" id="{3C590C2C-3263-4562-BDED-37619C090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0156" name="Rectangle 108">
            <a:extLst>
              <a:ext uri="{FF2B5EF4-FFF2-40B4-BE49-F238E27FC236}">
                <a16:creationId xmlns:a16="http://schemas.microsoft.com/office/drawing/2014/main" xmlns="" id="{EB10A5F5-E159-4608-875B-5F0C86CFA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70157" name="Rectangle 109">
            <a:extLst>
              <a:ext uri="{FF2B5EF4-FFF2-40B4-BE49-F238E27FC236}">
                <a16:creationId xmlns:a16="http://schemas.microsoft.com/office/drawing/2014/main" xmlns="" id="{36BE42F4-1956-49B8-9DA5-F91A914AA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0158" name="Rectangle 110">
            <a:extLst>
              <a:ext uri="{FF2B5EF4-FFF2-40B4-BE49-F238E27FC236}">
                <a16:creationId xmlns:a16="http://schemas.microsoft.com/office/drawing/2014/main" xmlns="" id="{A957E073-3ACD-4C0A-BD61-4EC3E1229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0159" name="Rectangle 111">
            <a:extLst>
              <a:ext uri="{FF2B5EF4-FFF2-40B4-BE49-F238E27FC236}">
                <a16:creationId xmlns:a16="http://schemas.microsoft.com/office/drawing/2014/main" xmlns="" id="{43A5E66E-F273-4441-B586-5B1A706A9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0160" name="Rectangle 112">
            <a:extLst>
              <a:ext uri="{FF2B5EF4-FFF2-40B4-BE49-F238E27FC236}">
                <a16:creationId xmlns:a16="http://schemas.microsoft.com/office/drawing/2014/main" xmlns="" id="{D6659944-8DA7-4E91-AFD1-98A8FBB7B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70161" name="Rectangle 113">
            <a:extLst>
              <a:ext uri="{FF2B5EF4-FFF2-40B4-BE49-F238E27FC236}">
                <a16:creationId xmlns:a16="http://schemas.microsoft.com/office/drawing/2014/main" xmlns="" id="{1CA8B0EB-D721-4372-89DA-4D9773425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70162" name="Rectangle 114">
            <a:extLst>
              <a:ext uri="{FF2B5EF4-FFF2-40B4-BE49-F238E27FC236}">
                <a16:creationId xmlns:a16="http://schemas.microsoft.com/office/drawing/2014/main" xmlns="" id="{A4CEEC3C-0C6F-44E8-ACD4-891C6ECDF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70163" name="Rectangle 115">
            <a:extLst>
              <a:ext uri="{FF2B5EF4-FFF2-40B4-BE49-F238E27FC236}">
                <a16:creationId xmlns:a16="http://schemas.microsoft.com/office/drawing/2014/main" xmlns="" id="{F3C88EC3-6992-4458-A757-D67D2E70E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70164" name="Rectangle 116">
            <a:extLst>
              <a:ext uri="{FF2B5EF4-FFF2-40B4-BE49-F238E27FC236}">
                <a16:creationId xmlns:a16="http://schemas.microsoft.com/office/drawing/2014/main" xmlns="" id="{44F6F5BD-F535-4842-A01D-04C221E51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0165" name="Rectangle 117">
            <a:extLst>
              <a:ext uri="{FF2B5EF4-FFF2-40B4-BE49-F238E27FC236}">
                <a16:creationId xmlns:a16="http://schemas.microsoft.com/office/drawing/2014/main" xmlns="" id="{7528BC83-74F3-4D4B-9977-07ECEC932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7244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70166" name="Rectangle 118">
            <a:extLst>
              <a:ext uri="{FF2B5EF4-FFF2-40B4-BE49-F238E27FC236}">
                <a16:creationId xmlns:a16="http://schemas.microsoft.com/office/drawing/2014/main" xmlns="" id="{0FAC5094-8D7A-496B-A4B3-17DE5535E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30905938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>
            <a:extLst>
              <a:ext uri="{FF2B5EF4-FFF2-40B4-BE49-F238E27FC236}">
                <a16:creationId xmlns:a16="http://schemas.microsoft.com/office/drawing/2014/main" xmlns="" id="{F1BFCA0E-96B7-4DB7-A3CD-75F051E000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72099" name="Rectangle 3">
            <a:extLst>
              <a:ext uri="{FF2B5EF4-FFF2-40B4-BE49-F238E27FC236}">
                <a16:creationId xmlns:a16="http://schemas.microsoft.com/office/drawing/2014/main" xmlns="" id="{1BBA12B9-8FE0-4275-B718-AE589D2531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9" name="Slide Number Placeholder 3">
            <a:extLst>
              <a:ext uri="{FF2B5EF4-FFF2-40B4-BE49-F238E27FC236}">
                <a16:creationId xmlns:a16="http://schemas.microsoft.com/office/drawing/2014/main" xmlns="" id="{812A76AB-7A79-4487-BE49-4E83EC642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A149C-A861-49F9-AF86-95FBBA8690CF}" type="slidenum">
              <a:rPr lang="en-US" altLang="en-US"/>
              <a:pPr/>
              <a:t>39</a:t>
            </a:fld>
            <a:endParaRPr lang="en-US" altLang="en-US" sz="1540"/>
          </a:p>
        </p:txBody>
      </p:sp>
      <p:sp>
        <p:nvSpPr>
          <p:cNvPr id="772190" name="Rectangle 94">
            <a:extLst>
              <a:ext uri="{FF2B5EF4-FFF2-40B4-BE49-F238E27FC236}">
                <a16:creationId xmlns:a16="http://schemas.microsoft.com/office/drawing/2014/main" xmlns="" id="{FE164FD3-67C2-48EF-B810-37BD9C9F1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72191" name="Rectangle 95">
            <a:extLst>
              <a:ext uri="{FF2B5EF4-FFF2-40B4-BE49-F238E27FC236}">
                <a16:creationId xmlns:a16="http://schemas.microsoft.com/office/drawing/2014/main" xmlns="" id="{0A942A6B-BBF1-4127-B8BB-636B3FED0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4448493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72192" name="Rectangle 96">
            <a:extLst>
              <a:ext uri="{FF2B5EF4-FFF2-40B4-BE49-F238E27FC236}">
                <a16:creationId xmlns:a16="http://schemas.microsoft.com/office/drawing/2014/main" xmlns="" id="{A8864AB9-F1C2-442E-9674-051233614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72193" name="Rectangle 97">
            <a:extLst>
              <a:ext uri="{FF2B5EF4-FFF2-40B4-BE49-F238E27FC236}">
                <a16:creationId xmlns:a16="http://schemas.microsoft.com/office/drawing/2014/main" xmlns="" id="{0D58B447-4E4F-49EE-B767-B72BE27A0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72194" name="Rectangle 98">
            <a:extLst>
              <a:ext uri="{FF2B5EF4-FFF2-40B4-BE49-F238E27FC236}">
                <a16:creationId xmlns:a16="http://schemas.microsoft.com/office/drawing/2014/main" xmlns="" id="{A5172B58-F31E-4960-82B7-559C539A3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72195" name="Rectangle 99">
            <a:extLst>
              <a:ext uri="{FF2B5EF4-FFF2-40B4-BE49-F238E27FC236}">
                <a16:creationId xmlns:a16="http://schemas.microsoft.com/office/drawing/2014/main" xmlns="" id="{2A9128AF-38E1-4A0C-968B-72CE307F8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72196" name="Rectangle 100">
            <a:extLst>
              <a:ext uri="{FF2B5EF4-FFF2-40B4-BE49-F238E27FC236}">
                <a16:creationId xmlns:a16="http://schemas.microsoft.com/office/drawing/2014/main" xmlns="" id="{59912B58-6995-42CA-AEB6-FE1A646EF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72197" name="Rectangle 101">
            <a:extLst>
              <a:ext uri="{FF2B5EF4-FFF2-40B4-BE49-F238E27FC236}">
                <a16:creationId xmlns:a16="http://schemas.microsoft.com/office/drawing/2014/main" xmlns="" id="{B94C8539-9AD8-4091-963B-89F8A21C2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72198" name="Rectangle 102">
            <a:extLst>
              <a:ext uri="{FF2B5EF4-FFF2-40B4-BE49-F238E27FC236}">
                <a16:creationId xmlns:a16="http://schemas.microsoft.com/office/drawing/2014/main" xmlns="" id="{2F0ED9A2-8613-49CB-8F3E-890392D58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72199" name="Rectangle 103">
            <a:extLst>
              <a:ext uri="{FF2B5EF4-FFF2-40B4-BE49-F238E27FC236}">
                <a16:creationId xmlns:a16="http://schemas.microsoft.com/office/drawing/2014/main" xmlns="" id="{F8F8205B-F1CE-4ED0-ABFF-FF559E6EE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72200" name="Rectangle 104">
            <a:extLst>
              <a:ext uri="{FF2B5EF4-FFF2-40B4-BE49-F238E27FC236}">
                <a16:creationId xmlns:a16="http://schemas.microsoft.com/office/drawing/2014/main" xmlns="" id="{7093E80D-6854-4957-A1A3-D62ADAEE3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72201" name="Rectangle 105">
            <a:extLst>
              <a:ext uri="{FF2B5EF4-FFF2-40B4-BE49-F238E27FC236}">
                <a16:creationId xmlns:a16="http://schemas.microsoft.com/office/drawing/2014/main" xmlns="" id="{3924CF70-49C3-4D89-9683-F667A3D03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72202" name="Rectangle 106">
            <a:extLst>
              <a:ext uri="{FF2B5EF4-FFF2-40B4-BE49-F238E27FC236}">
                <a16:creationId xmlns:a16="http://schemas.microsoft.com/office/drawing/2014/main" xmlns="" id="{866D21FF-CE08-42E6-A24B-1182B8D7E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72203" name="Rectangle 107">
            <a:extLst>
              <a:ext uri="{FF2B5EF4-FFF2-40B4-BE49-F238E27FC236}">
                <a16:creationId xmlns:a16="http://schemas.microsoft.com/office/drawing/2014/main" xmlns="" id="{C75FED95-FE20-47D6-AE15-0A4EEEB93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2204" name="Rectangle 108">
            <a:extLst>
              <a:ext uri="{FF2B5EF4-FFF2-40B4-BE49-F238E27FC236}">
                <a16:creationId xmlns:a16="http://schemas.microsoft.com/office/drawing/2014/main" xmlns="" id="{518EDBA4-FBD4-45CE-A410-DB2E13F18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72205" name="Rectangle 109">
            <a:extLst>
              <a:ext uri="{FF2B5EF4-FFF2-40B4-BE49-F238E27FC236}">
                <a16:creationId xmlns:a16="http://schemas.microsoft.com/office/drawing/2014/main" xmlns="" id="{6FDAC18A-D6DA-40CD-86DD-83F665CE7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2206" name="Rectangle 110">
            <a:extLst>
              <a:ext uri="{FF2B5EF4-FFF2-40B4-BE49-F238E27FC236}">
                <a16:creationId xmlns:a16="http://schemas.microsoft.com/office/drawing/2014/main" xmlns="" id="{4D400812-71CD-4AD5-8632-E8A84BE50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2207" name="Rectangle 111">
            <a:extLst>
              <a:ext uri="{FF2B5EF4-FFF2-40B4-BE49-F238E27FC236}">
                <a16:creationId xmlns:a16="http://schemas.microsoft.com/office/drawing/2014/main" xmlns="" id="{23294666-4F11-4FA7-BAC9-46E3219D4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2208" name="Rectangle 112">
            <a:extLst>
              <a:ext uri="{FF2B5EF4-FFF2-40B4-BE49-F238E27FC236}">
                <a16:creationId xmlns:a16="http://schemas.microsoft.com/office/drawing/2014/main" xmlns="" id="{45574ED4-93BB-4BF8-9A10-A43AEF091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72209" name="Rectangle 113">
            <a:extLst>
              <a:ext uri="{FF2B5EF4-FFF2-40B4-BE49-F238E27FC236}">
                <a16:creationId xmlns:a16="http://schemas.microsoft.com/office/drawing/2014/main" xmlns="" id="{8CAD7813-6534-4B8A-AEFF-426289BAD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72210" name="Rectangle 114">
            <a:extLst>
              <a:ext uri="{FF2B5EF4-FFF2-40B4-BE49-F238E27FC236}">
                <a16:creationId xmlns:a16="http://schemas.microsoft.com/office/drawing/2014/main" xmlns="" id="{E6F87A67-2535-41A6-81D3-BD1678E3D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72211" name="Rectangle 115">
            <a:extLst>
              <a:ext uri="{FF2B5EF4-FFF2-40B4-BE49-F238E27FC236}">
                <a16:creationId xmlns:a16="http://schemas.microsoft.com/office/drawing/2014/main" xmlns="" id="{C793ACE7-975D-4662-86DE-008F6E9C6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32</a:t>
            </a:r>
          </a:p>
        </p:txBody>
      </p:sp>
      <p:sp>
        <p:nvSpPr>
          <p:cNvPr id="772212" name="Rectangle 116">
            <a:extLst>
              <a:ext uri="{FF2B5EF4-FFF2-40B4-BE49-F238E27FC236}">
                <a16:creationId xmlns:a16="http://schemas.microsoft.com/office/drawing/2014/main" xmlns="" id="{FE0FF0B9-A633-47FC-BD37-CE7EEA554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2213" name="Rectangle 117">
            <a:extLst>
              <a:ext uri="{FF2B5EF4-FFF2-40B4-BE49-F238E27FC236}">
                <a16:creationId xmlns:a16="http://schemas.microsoft.com/office/drawing/2014/main" xmlns="" id="{4A2B64A0-F32E-421E-AD5E-E755841E1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7244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72214" name="Rectangle 118">
            <a:extLst>
              <a:ext uri="{FF2B5EF4-FFF2-40B4-BE49-F238E27FC236}">
                <a16:creationId xmlns:a16="http://schemas.microsoft.com/office/drawing/2014/main" xmlns="" id="{F74F9AA4-29EA-4707-9463-65C08094C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39759962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2">
            <a:extLst>
              <a:ext uri="{FF2B5EF4-FFF2-40B4-BE49-F238E27FC236}">
                <a16:creationId xmlns:a16="http://schemas.microsoft.com/office/drawing/2014/main" xmlns="" id="{184B02D0-BC9D-404B-808F-D9660EF865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74147" name="Rectangle 3">
            <a:extLst>
              <a:ext uri="{FF2B5EF4-FFF2-40B4-BE49-F238E27FC236}">
                <a16:creationId xmlns:a16="http://schemas.microsoft.com/office/drawing/2014/main" xmlns="" id="{B06C0180-90E2-447E-AD45-236DE77923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9" name="Slide Number Placeholder 3">
            <a:extLst>
              <a:ext uri="{FF2B5EF4-FFF2-40B4-BE49-F238E27FC236}">
                <a16:creationId xmlns:a16="http://schemas.microsoft.com/office/drawing/2014/main" xmlns="" id="{D4BCCF79-1562-4486-B9FE-3A6DE79C0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924A2-01E9-495C-8569-14A90AE95B24}" type="slidenum">
              <a:rPr lang="en-US" altLang="en-US"/>
              <a:pPr/>
              <a:t>40</a:t>
            </a:fld>
            <a:endParaRPr lang="en-US" altLang="en-US" sz="1540"/>
          </a:p>
        </p:txBody>
      </p:sp>
      <p:sp>
        <p:nvSpPr>
          <p:cNvPr id="774245" name="Rectangle 101">
            <a:extLst>
              <a:ext uri="{FF2B5EF4-FFF2-40B4-BE49-F238E27FC236}">
                <a16:creationId xmlns:a16="http://schemas.microsoft.com/office/drawing/2014/main" xmlns="" id="{6B06AA92-0018-4153-BBF4-FAFFD9612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74246" name="Rectangle 102">
            <a:extLst>
              <a:ext uri="{FF2B5EF4-FFF2-40B4-BE49-F238E27FC236}">
                <a16:creationId xmlns:a16="http://schemas.microsoft.com/office/drawing/2014/main" xmlns="" id="{E066124B-65D2-47B2-A2DE-96AA8C6CF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8" y="3641726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74247" name="Rectangle 103">
            <a:extLst>
              <a:ext uri="{FF2B5EF4-FFF2-40B4-BE49-F238E27FC236}">
                <a16:creationId xmlns:a16="http://schemas.microsoft.com/office/drawing/2014/main" xmlns="" id="{C5E4ABC4-9789-483B-950D-7873A74F8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74248" name="Rectangle 104">
            <a:extLst>
              <a:ext uri="{FF2B5EF4-FFF2-40B4-BE49-F238E27FC236}">
                <a16:creationId xmlns:a16="http://schemas.microsoft.com/office/drawing/2014/main" xmlns="" id="{3B970888-3D40-4B22-A64A-7E35AB5C2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74249" name="Rectangle 105">
            <a:extLst>
              <a:ext uri="{FF2B5EF4-FFF2-40B4-BE49-F238E27FC236}">
                <a16:creationId xmlns:a16="http://schemas.microsoft.com/office/drawing/2014/main" xmlns="" id="{02A6B72C-8091-4282-940B-EE1A7C19D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74250" name="Rectangle 106">
            <a:extLst>
              <a:ext uri="{FF2B5EF4-FFF2-40B4-BE49-F238E27FC236}">
                <a16:creationId xmlns:a16="http://schemas.microsoft.com/office/drawing/2014/main" xmlns="" id="{2ABC02DA-1ED4-4204-A5E1-8295B53E2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74251" name="Rectangle 107">
            <a:extLst>
              <a:ext uri="{FF2B5EF4-FFF2-40B4-BE49-F238E27FC236}">
                <a16:creationId xmlns:a16="http://schemas.microsoft.com/office/drawing/2014/main" xmlns="" id="{16D67FF8-3A8D-4C53-89C5-8261F8AC9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74252" name="Rectangle 108">
            <a:extLst>
              <a:ext uri="{FF2B5EF4-FFF2-40B4-BE49-F238E27FC236}">
                <a16:creationId xmlns:a16="http://schemas.microsoft.com/office/drawing/2014/main" xmlns="" id="{83F1B064-035F-4773-98EB-33C3411A0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74253" name="Rectangle 109">
            <a:extLst>
              <a:ext uri="{FF2B5EF4-FFF2-40B4-BE49-F238E27FC236}">
                <a16:creationId xmlns:a16="http://schemas.microsoft.com/office/drawing/2014/main" xmlns="" id="{0315FE50-0A61-4BA6-A50E-A258E406D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74254" name="Rectangle 110">
            <a:extLst>
              <a:ext uri="{FF2B5EF4-FFF2-40B4-BE49-F238E27FC236}">
                <a16:creationId xmlns:a16="http://schemas.microsoft.com/office/drawing/2014/main" xmlns="" id="{FBC294D5-B70F-450E-BB70-6532CFDF0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74255" name="Rectangle 111">
            <a:extLst>
              <a:ext uri="{FF2B5EF4-FFF2-40B4-BE49-F238E27FC236}">
                <a16:creationId xmlns:a16="http://schemas.microsoft.com/office/drawing/2014/main" xmlns="" id="{EB51A5BE-CAF8-4B4E-BF95-7149257F2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74256" name="Rectangle 112">
            <a:extLst>
              <a:ext uri="{FF2B5EF4-FFF2-40B4-BE49-F238E27FC236}">
                <a16:creationId xmlns:a16="http://schemas.microsoft.com/office/drawing/2014/main" xmlns="" id="{73FC3030-B674-4FDB-A317-FB47F6D74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74257" name="Rectangle 113">
            <a:extLst>
              <a:ext uri="{FF2B5EF4-FFF2-40B4-BE49-F238E27FC236}">
                <a16:creationId xmlns:a16="http://schemas.microsoft.com/office/drawing/2014/main" xmlns="" id="{5D403CF2-7F61-49D6-B435-9117FFB18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74258" name="Rectangle 114">
            <a:extLst>
              <a:ext uri="{FF2B5EF4-FFF2-40B4-BE49-F238E27FC236}">
                <a16:creationId xmlns:a16="http://schemas.microsoft.com/office/drawing/2014/main" xmlns="" id="{0DDFF30D-70AC-4322-A367-7077BB8C9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4259" name="Rectangle 115">
            <a:extLst>
              <a:ext uri="{FF2B5EF4-FFF2-40B4-BE49-F238E27FC236}">
                <a16:creationId xmlns:a16="http://schemas.microsoft.com/office/drawing/2014/main" xmlns="" id="{9907B5C7-348F-49B2-AC16-1AE55FF54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74260" name="Rectangle 116">
            <a:extLst>
              <a:ext uri="{FF2B5EF4-FFF2-40B4-BE49-F238E27FC236}">
                <a16:creationId xmlns:a16="http://schemas.microsoft.com/office/drawing/2014/main" xmlns="" id="{886FE6CC-6AE9-4C5C-92FE-EEE74B71D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4261" name="Rectangle 117">
            <a:extLst>
              <a:ext uri="{FF2B5EF4-FFF2-40B4-BE49-F238E27FC236}">
                <a16:creationId xmlns:a16="http://schemas.microsoft.com/office/drawing/2014/main" xmlns="" id="{9628DB5A-203E-4B00-9D24-90F1378F3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4262" name="Rectangle 118">
            <a:extLst>
              <a:ext uri="{FF2B5EF4-FFF2-40B4-BE49-F238E27FC236}">
                <a16:creationId xmlns:a16="http://schemas.microsoft.com/office/drawing/2014/main" xmlns="" id="{F7673349-9B49-493C-A41B-8571E065E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4263" name="Rectangle 119">
            <a:extLst>
              <a:ext uri="{FF2B5EF4-FFF2-40B4-BE49-F238E27FC236}">
                <a16:creationId xmlns:a16="http://schemas.microsoft.com/office/drawing/2014/main" xmlns="" id="{C44EAC55-B9B0-4C3A-A13C-FA7627FA7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74264" name="Rectangle 120">
            <a:extLst>
              <a:ext uri="{FF2B5EF4-FFF2-40B4-BE49-F238E27FC236}">
                <a16:creationId xmlns:a16="http://schemas.microsoft.com/office/drawing/2014/main" xmlns="" id="{7E89C47E-E7D1-4F60-B72E-B0F1DD80D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74265" name="Rectangle 121">
            <a:extLst>
              <a:ext uri="{FF2B5EF4-FFF2-40B4-BE49-F238E27FC236}">
                <a16:creationId xmlns:a16="http://schemas.microsoft.com/office/drawing/2014/main" xmlns="" id="{A709999B-0E73-433D-9178-3F314E95D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74266" name="Rectangle 122">
            <a:extLst>
              <a:ext uri="{FF2B5EF4-FFF2-40B4-BE49-F238E27FC236}">
                <a16:creationId xmlns:a16="http://schemas.microsoft.com/office/drawing/2014/main" xmlns="" id="{7357AA19-803A-42A6-AA53-38BBA8528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32</a:t>
            </a:r>
          </a:p>
        </p:txBody>
      </p:sp>
      <p:sp>
        <p:nvSpPr>
          <p:cNvPr id="774267" name="Rectangle 123">
            <a:extLst>
              <a:ext uri="{FF2B5EF4-FFF2-40B4-BE49-F238E27FC236}">
                <a16:creationId xmlns:a16="http://schemas.microsoft.com/office/drawing/2014/main" xmlns="" id="{1A81969A-A941-4138-8545-9D7EAB296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4268" name="Rectangle 124">
            <a:extLst>
              <a:ext uri="{FF2B5EF4-FFF2-40B4-BE49-F238E27FC236}">
                <a16:creationId xmlns:a16="http://schemas.microsoft.com/office/drawing/2014/main" xmlns="" id="{57CE6ACE-1E25-4C12-9AED-531E906C1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7244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4269" name="Rectangle 125">
            <a:extLst>
              <a:ext uri="{FF2B5EF4-FFF2-40B4-BE49-F238E27FC236}">
                <a16:creationId xmlns:a16="http://schemas.microsoft.com/office/drawing/2014/main" xmlns="" id="{DBEAE78E-5184-4E3C-8181-0DB9FB59E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40361927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>
            <a:extLst>
              <a:ext uri="{FF2B5EF4-FFF2-40B4-BE49-F238E27FC236}">
                <a16:creationId xmlns:a16="http://schemas.microsoft.com/office/drawing/2014/main" xmlns="" id="{2FD92EC2-82C6-448F-AA78-4990289A0C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76195" name="Rectangle 3">
            <a:extLst>
              <a:ext uri="{FF2B5EF4-FFF2-40B4-BE49-F238E27FC236}">
                <a16:creationId xmlns:a16="http://schemas.microsoft.com/office/drawing/2014/main" xmlns="" id="{0BD427DF-5071-4B81-B13D-6B12573DCB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29" name="Slide Number Placeholder 3">
            <a:extLst>
              <a:ext uri="{FF2B5EF4-FFF2-40B4-BE49-F238E27FC236}">
                <a16:creationId xmlns:a16="http://schemas.microsoft.com/office/drawing/2014/main" xmlns="" id="{15DB01FC-5D67-4159-8DC4-686B2E753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5BE7-B273-4EA1-8AA5-8E7A191D1F0B}" type="slidenum">
              <a:rPr lang="en-US" altLang="en-US"/>
              <a:pPr/>
              <a:t>41</a:t>
            </a:fld>
            <a:endParaRPr lang="en-US" altLang="en-US" sz="1540"/>
          </a:p>
        </p:txBody>
      </p:sp>
      <p:sp>
        <p:nvSpPr>
          <p:cNvPr id="776295" name="Rectangle 103">
            <a:extLst>
              <a:ext uri="{FF2B5EF4-FFF2-40B4-BE49-F238E27FC236}">
                <a16:creationId xmlns:a16="http://schemas.microsoft.com/office/drawing/2014/main" xmlns="" id="{EF7F476B-695F-441B-8045-528167DE7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76296" name="Rectangle 104">
            <a:extLst>
              <a:ext uri="{FF2B5EF4-FFF2-40B4-BE49-F238E27FC236}">
                <a16:creationId xmlns:a16="http://schemas.microsoft.com/office/drawing/2014/main" xmlns="" id="{B36FDC33-35A9-4AD8-8193-B8443204E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8" y="3886201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76297" name="Rectangle 105">
            <a:extLst>
              <a:ext uri="{FF2B5EF4-FFF2-40B4-BE49-F238E27FC236}">
                <a16:creationId xmlns:a16="http://schemas.microsoft.com/office/drawing/2014/main" xmlns="" id="{659C5D91-39D0-48FD-8334-49B450006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5 32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76298" name="Rectangle 106">
            <a:extLst>
              <a:ext uri="{FF2B5EF4-FFF2-40B4-BE49-F238E27FC236}">
                <a16:creationId xmlns:a16="http://schemas.microsoft.com/office/drawing/2014/main" xmlns="" id="{A9F7E334-0AC8-4A72-8476-E30175E9B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76299" name="Rectangle 107">
            <a:extLst>
              <a:ext uri="{FF2B5EF4-FFF2-40B4-BE49-F238E27FC236}">
                <a16:creationId xmlns:a16="http://schemas.microsoft.com/office/drawing/2014/main" xmlns="" id="{76633A07-A7C4-468C-94ED-FA93B200D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76300" name="Rectangle 108">
            <a:extLst>
              <a:ext uri="{FF2B5EF4-FFF2-40B4-BE49-F238E27FC236}">
                <a16:creationId xmlns:a16="http://schemas.microsoft.com/office/drawing/2014/main" xmlns="" id="{410BD8DC-44F6-45F2-9D64-88AD2DFDF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76301" name="Rectangle 109">
            <a:extLst>
              <a:ext uri="{FF2B5EF4-FFF2-40B4-BE49-F238E27FC236}">
                <a16:creationId xmlns:a16="http://schemas.microsoft.com/office/drawing/2014/main" xmlns="" id="{30D09D92-651F-469B-AE1A-1F75C99CA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76302" name="Rectangle 110">
            <a:extLst>
              <a:ext uri="{FF2B5EF4-FFF2-40B4-BE49-F238E27FC236}">
                <a16:creationId xmlns:a16="http://schemas.microsoft.com/office/drawing/2014/main" xmlns="" id="{3CD4822F-3604-4906-B89E-0BD27465F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76303" name="Rectangle 111">
            <a:extLst>
              <a:ext uri="{FF2B5EF4-FFF2-40B4-BE49-F238E27FC236}">
                <a16:creationId xmlns:a16="http://schemas.microsoft.com/office/drawing/2014/main" xmlns="" id="{17E3B98E-71DD-4154-AFD0-0564ED3CD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76304" name="Rectangle 112">
            <a:extLst>
              <a:ext uri="{FF2B5EF4-FFF2-40B4-BE49-F238E27FC236}">
                <a16:creationId xmlns:a16="http://schemas.microsoft.com/office/drawing/2014/main" xmlns="" id="{474C4130-BD69-49D4-B27C-36E9620A4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76305" name="Rectangle 113">
            <a:extLst>
              <a:ext uri="{FF2B5EF4-FFF2-40B4-BE49-F238E27FC236}">
                <a16:creationId xmlns:a16="http://schemas.microsoft.com/office/drawing/2014/main" xmlns="" id="{F8006FC9-10DF-4D35-A986-D8E7897D6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76306" name="Rectangle 114">
            <a:extLst>
              <a:ext uri="{FF2B5EF4-FFF2-40B4-BE49-F238E27FC236}">
                <a16:creationId xmlns:a16="http://schemas.microsoft.com/office/drawing/2014/main" xmlns="" id="{B9BAB9B4-2BC6-43C6-8F0D-6C62DA913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76307" name="Rectangle 115">
            <a:extLst>
              <a:ext uri="{FF2B5EF4-FFF2-40B4-BE49-F238E27FC236}">
                <a16:creationId xmlns:a16="http://schemas.microsoft.com/office/drawing/2014/main" xmlns="" id="{DACB9096-0151-4943-B86E-A77CB80B0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76308" name="Rectangle 116">
            <a:extLst>
              <a:ext uri="{FF2B5EF4-FFF2-40B4-BE49-F238E27FC236}">
                <a16:creationId xmlns:a16="http://schemas.microsoft.com/office/drawing/2014/main" xmlns="" id="{E50FC9EA-2FD6-4692-9CB1-FEA1D7793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6309" name="Rectangle 117">
            <a:extLst>
              <a:ext uri="{FF2B5EF4-FFF2-40B4-BE49-F238E27FC236}">
                <a16:creationId xmlns:a16="http://schemas.microsoft.com/office/drawing/2014/main" xmlns="" id="{1176EFF1-4429-4C98-ACF0-203B495B3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76310" name="Rectangle 118">
            <a:extLst>
              <a:ext uri="{FF2B5EF4-FFF2-40B4-BE49-F238E27FC236}">
                <a16:creationId xmlns:a16="http://schemas.microsoft.com/office/drawing/2014/main" xmlns="" id="{8CB86FD9-6ED7-4325-A1C4-3C2357174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6311" name="Rectangle 119">
            <a:extLst>
              <a:ext uri="{FF2B5EF4-FFF2-40B4-BE49-F238E27FC236}">
                <a16:creationId xmlns:a16="http://schemas.microsoft.com/office/drawing/2014/main" xmlns="" id="{DB3BA763-66CB-43CB-9900-187195FA5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6312" name="Rectangle 120">
            <a:extLst>
              <a:ext uri="{FF2B5EF4-FFF2-40B4-BE49-F238E27FC236}">
                <a16:creationId xmlns:a16="http://schemas.microsoft.com/office/drawing/2014/main" xmlns="" id="{9D776754-1AEE-4276-BC59-8AE20F314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6313" name="Rectangle 121">
            <a:extLst>
              <a:ext uri="{FF2B5EF4-FFF2-40B4-BE49-F238E27FC236}">
                <a16:creationId xmlns:a16="http://schemas.microsoft.com/office/drawing/2014/main" xmlns="" id="{9DB25D0A-0F64-490C-B69A-7280C42D4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76314" name="Rectangle 122">
            <a:extLst>
              <a:ext uri="{FF2B5EF4-FFF2-40B4-BE49-F238E27FC236}">
                <a16:creationId xmlns:a16="http://schemas.microsoft.com/office/drawing/2014/main" xmlns="" id="{5B99DAC6-4817-40A8-AFBB-B4D0664B9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76315" name="Rectangle 123">
            <a:extLst>
              <a:ext uri="{FF2B5EF4-FFF2-40B4-BE49-F238E27FC236}">
                <a16:creationId xmlns:a16="http://schemas.microsoft.com/office/drawing/2014/main" xmlns="" id="{070387EA-8FEF-48B3-80E5-14CCD9083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76316" name="Rectangle 124">
            <a:extLst>
              <a:ext uri="{FF2B5EF4-FFF2-40B4-BE49-F238E27FC236}">
                <a16:creationId xmlns:a16="http://schemas.microsoft.com/office/drawing/2014/main" xmlns="" id="{B4DAB971-9AA9-4496-B13F-78844177F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32</a:t>
            </a:r>
          </a:p>
        </p:txBody>
      </p:sp>
      <p:sp>
        <p:nvSpPr>
          <p:cNvPr id="776319" name="Rectangle 127">
            <a:extLst>
              <a:ext uri="{FF2B5EF4-FFF2-40B4-BE49-F238E27FC236}">
                <a16:creationId xmlns:a16="http://schemas.microsoft.com/office/drawing/2014/main" xmlns="" id="{96B38CB1-3884-4707-B374-47451CF8B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6320" name="Rectangle 128">
            <a:extLst>
              <a:ext uri="{FF2B5EF4-FFF2-40B4-BE49-F238E27FC236}">
                <a16:creationId xmlns:a16="http://schemas.microsoft.com/office/drawing/2014/main" xmlns="" id="{AA2BF4BA-34C0-4B6E-A935-0916CC417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7244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6322" name="Rectangle 130">
            <a:extLst>
              <a:ext uri="{FF2B5EF4-FFF2-40B4-BE49-F238E27FC236}">
                <a16:creationId xmlns:a16="http://schemas.microsoft.com/office/drawing/2014/main" xmlns="" id="{53DD676A-7325-41B0-B5AC-9A6C4A182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7931306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>
            <a:extLst>
              <a:ext uri="{FF2B5EF4-FFF2-40B4-BE49-F238E27FC236}">
                <a16:creationId xmlns:a16="http://schemas.microsoft.com/office/drawing/2014/main" xmlns="" id="{CB1C7654-DCB9-4674-9E4A-A3B76C372D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78243" name="Rectangle 3">
            <a:extLst>
              <a:ext uri="{FF2B5EF4-FFF2-40B4-BE49-F238E27FC236}">
                <a16:creationId xmlns:a16="http://schemas.microsoft.com/office/drawing/2014/main" xmlns="" id="{64FDBD83-946F-4E9D-B4B5-2066C823AAF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32" name="Slide Number Placeholder 3">
            <a:extLst>
              <a:ext uri="{FF2B5EF4-FFF2-40B4-BE49-F238E27FC236}">
                <a16:creationId xmlns:a16="http://schemas.microsoft.com/office/drawing/2014/main" xmlns="" id="{F69DF6BC-2499-4284-A9AB-046D612D2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A9032-99C0-4E40-8FA2-CB3C622A7AE6}" type="slidenum">
              <a:rPr lang="en-US" altLang="en-US"/>
              <a:pPr/>
              <a:t>42</a:t>
            </a:fld>
            <a:endParaRPr lang="en-US" altLang="en-US" sz="1540"/>
          </a:p>
        </p:txBody>
      </p:sp>
      <p:sp>
        <p:nvSpPr>
          <p:cNvPr id="778337" name="Rectangle 97">
            <a:extLst>
              <a:ext uri="{FF2B5EF4-FFF2-40B4-BE49-F238E27FC236}">
                <a16:creationId xmlns:a16="http://schemas.microsoft.com/office/drawing/2014/main" xmlns="" id="{82D3EF13-E2B7-4663-BA0A-6F4A13307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78338" name="Rectangle 98">
            <a:extLst>
              <a:ext uri="{FF2B5EF4-FFF2-40B4-BE49-F238E27FC236}">
                <a16:creationId xmlns:a16="http://schemas.microsoft.com/office/drawing/2014/main" xmlns="" id="{7EB33078-6145-4BBE-81FF-7231BBCEA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8" y="4174332"/>
            <a:ext cx="4831874" cy="319563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78339" name="Rectangle 99">
            <a:extLst>
              <a:ext uri="{FF2B5EF4-FFF2-40B4-BE49-F238E27FC236}">
                <a16:creationId xmlns:a16="http://schemas.microsoft.com/office/drawing/2014/main" xmlns="" id="{23F59FF4-61EE-4C77-BEB6-EA88AD2E4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5 32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78340" name="Rectangle 100">
            <a:extLst>
              <a:ext uri="{FF2B5EF4-FFF2-40B4-BE49-F238E27FC236}">
                <a16:creationId xmlns:a16="http://schemas.microsoft.com/office/drawing/2014/main" xmlns="" id="{86F9814F-843E-4812-AE0D-1A7E2C563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78341" name="Rectangle 101">
            <a:extLst>
              <a:ext uri="{FF2B5EF4-FFF2-40B4-BE49-F238E27FC236}">
                <a16:creationId xmlns:a16="http://schemas.microsoft.com/office/drawing/2014/main" xmlns="" id="{3DC17BD6-60F9-40BF-B9A2-36DE0FAD4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78342" name="Rectangle 102">
            <a:extLst>
              <a:ext uri="{FF2B5EF4-FFF2-40B4-BE49-F238E27FC236}">
                <a16:creationId xmlns:a16="http://schemas.microsoft.com/office/drawing/2014/main" xmlns="" id="{A621BC4D-9F88-436C-A290-0FDD6655D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78343" name="Rectangle 103">
            <a:extLst>
              <a:ext uri="{FF2B5EF4-FFF2-40B4-BE49-F238E27FC236}">
                <a16:creationId xmlns:a16="http://schemas.microsoft.com/office/drawing/2014/main" xmlns="" id="{DE9FA9B8-C615-4DA1-8972-F050E4AA7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78344" name="Rectangle 104">
            <a:extLst>
              <a:ext uri="{FF2B5EF4-FFF2-40B4-BE49-F238E27FC236}">
                <a16:creationId xmlns:a16="http://schemas.microsoft.com/office/drawing/2014/main" xmlns="" id="{4C9D7601-AF3C-486C-8C7A-DC7BC35E8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78345" name="Rectangle 105">
            <a:extLst>
              <a:ext uri="{FF2B5EF4-FFF2-40B4-BE49-F238E27FC236}">
                <a16:creationId xmlns:a16="http://schemas.microsoft.com/office/drawing/2014/main" xmlns="" id="{CF90278B-26A8-4F30-AA54-57F22F6F4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78346" name="Rectangle 106">
            <a:extLst>
              <a:ext uri="{FF2B5EF4-FFF2-40B4-BE49-F238E27FC236}">
                <a16:creationId xmlns:a16="http://schemas.microsoft.com/office/drawing/2014/main" xmlns="" id="{91CEF0B3-C070-49D9-BAB2-C0D4443B1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78347" name="Rectangle 107">
            <a:extLst>
              <a:ext uri="{FF2B5EF4-FFF2-40B4-BE49-F238E27FC236}">
                <a16:creationId xmlns:a16="http://schemas.microsoft.com/office/drawing/2014/main" xmlns="" id="{3D203609-D90B-4A66-84D0-44B1AD929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78348" name="Rectangle 108">
            <a:extLst>
              <a:ext uri="{FF2B5EF4-FFF2-40B4-BE49-F238E27FC236}">
                <a16:creationId xmlns:a16="http://schemas.microsoft.com/office/drawing/2014/main" xmlns="" id="{9BE5F974-ED87-43C0-9AFF-C1ACA2398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78349" name="Rectangle 109">
            <a:extLst>
              <a:ext uri="{FF2B5EF4-FFF2-40B4-BE49-F238E27FC236}">
                <a16:creationId xmlns:a16="http://schemas.microsoft.com/office/drawing/2014/main" xmlns="" id="{5C4C74AD-8DB4-4D68-BC69-E99DF69DF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78350" name="Rectangle 110">
            <a:extLst>
              <a:ext uri="{FF2B5EF4-FFF2-40B4-BE49-F238E27FC236}">
                <a16:creationId xmlns:a16="http://schemas.microsoft.com/office/drawing/2014/main" xmlns="" id="{2C820A47-EA27-4183-89FE-26F5C0E11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8351" name="Rectangle 111">
            <a:extLst>
              <a:ext uri="{FF2B5EF4-FFF2-40B4-BE49-F238E27FC236}">
                <a16:creationId xmlns:a16="http://schemas.microsoft.com/office/drawing/2014/main" xmlns="" id="{AF99C8C6-9897-4EB9-A169-C56A83986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78352" name="Rectangle 112">
            <a:extLst>
              <a:ext uri="{FF2B5EF4-FFF2-40B4-BE49-F238E27FC236}">
                <a16:creationId xmlns:a16="http://schemas.microsoft.com/office/drawing/2014/main" xmlns="" id="{F3A0E25F-CEA8-4FAD-87D1-14EC50370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8353" name="Rectangle 113">
            <a:extLst>
              <a:ext uri="{FF2B5EF4-FFF2-40B4-BE49-F238E27FC236}">
                <a16:creationId xmlns:a16="http://schemas.microsoft.com/office/drawing/2014/main" xmlns="" id="{DB1DCA0D-44CF-45DB-BDA5-B276A84D0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8354" name="Rectangle 114">
            <a:extLst>
              <a:ext uri="{FF2B5EF4-FFF2-40B4-BE49-F238E27FC236}">
                <a16:creationId xmlns:a16="http://schemas.microsoft.com/office/drawing/2014/main" xmlns="" id="{09BAD035-1902-42D0-9921-4E9241BD6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8355" name="Rectangle 115">
            <a:extLst>
              <a:ext uri="{FF2B5EF4-FFF2-40B4-BE49-F238E27FC236}">
                <a16:creationId xmlns:a16="http://schemas.microsoft.com/office/drawing/2014/main" xmlns="" id="{0E176438-5A85-4C30-9B2C-8DFC4A9BB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78356" name="Rectangle 116">
            <a:extLst>
              <a:ext uri="{FF2B5EF4-FFF2-40B4-BE49-F238E27FC236}">
                <a16:creationId xmlns:a16="http://schemas.microsoft.com/office/drawing/2014/main" xmlns="" id="{643C741F-50C0-49E5-86C8-8B6CB0FD5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78357" name="Rectangle 117">
            <a:extLst>
              <a:ext uri="{FF2B5EF4-FFF2-40B4-BE49-F238E27FC236}">
                <a16:creationId xmlns:a16="http://schemas.microsoft.com/office/drawing/2014/main" xmlns="" id="{11A1526D-3D9F-4B29-A472-DB0841A6E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78358" name="Rectangle 118">
            <a:extLst>
              <a:ext uri="{FF2B5EF4-FFF2-40B4-BE49-F238E27FC236}">
                <a16:creationId xmlns:a16="http://schemas.microsoft.com/office/drawing/2014/main" xmlns="" id="{327E1F7A-C2AC-4E85-83D4-90145B6C7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32</a:t>
            </a:r>
          </a:p>
        </p:txBody>
      </p:sp>
      <p:sp>
        <p:nvSpPr>
          <p:cNvPr id="778359" name="Rectangle 119">
            <a:extLst>
              <a:ext uri="{FF2B5EF4-FFF2-40B4-BE49-F238E27FC236}">
                <a16:creationId xmlns:a16="http://schemas.microsoft.com/office/drawing/2014/main" xmlns="" id="{4B1BD2B6-0836-4D00-AE95-9E8F5A2C8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51435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6</a:t>
            </a:r>
          </a:p>
        </p:txBody>
      </p:sp>
      <p:sp>
        <p:nvSpPr>
          <p:cNvPr id="778360" name="Rectangle 120">
            <a:extLst>
              <a:ext uri="{FF2B5EF4-FFF2-40B4-BE49-F238E27FC236}">
                <a16:creationId xmlns:a16="http://schemas.microsoft.com/office/drawing/2014/main" xmlns="" id="{4713A4CC-695E-495F-90CD-2D79CB789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51435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78361" name="Rectangle 121">
            <a:extLst>
              <a:ext uri="{FF2B5EF4-FFF2-40B4-BE49-F238E27FC236}">
                <a16:creationId xmlns:a16="http://schemas.microsoft.com/office/drawing/2014/main" xmlns="" id="{0BB62EEA-0C87-4FD8-BB3A-F186236B9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8362" name="Rectangle 122">
            <a:extLst>
              <a:ext uri="{FF2B5EF4-FFF2-40B4-BE49-F238E27FC236}">
                <a16:creationId xmlns:a16="http://schemas.microsoft.com/office/drawing/2014/main" xmlns="" id="{A3DB1394-8400-4E00-B173-D6B21E991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7244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78363" name="Rectangle 123">
            <a:extLst>
              <a:ext uri="{FF2B5EF4-FFF2-40B4-BE49-F238E27FC236}">
                <a16:creationId xmlns:a16="http://schemas.microsoft.com/office/drawing/2014/main" xmlns="" id="{A43C33D9-1D4A-4F69-A9EA-C858FDEBF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51435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78364" name="Rectangle 124">
            <a:extLst>
              <a:ext uri="{FF2B5EF4-FFF2-40B4-BE49-F238E27FC236}">
                <a16:creationId xmlns:a16="http://schemas.microsoft.com/office/drawing/2014/main" xmlns="" id="{D7AFCFFA-DC8D-4C2C-A62D-5C3F23588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0435189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>
            <a:extLst>
              <a:ext uri="{FF2B5EF4-FFF2-40B4-BE49-F238E27FC236}">
                <a16:creationId xmlns:a16="http://schemas.microsoft.com/office/drawing/2014/main" xmlns="" id="{661F1B95-B292-4E3F-B01A-E35BA47585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80291" name="Rectangle 3">
            <a:extLst>
              <a:ext uri="{FF2B5EF4-FFF2-40B4-BE49-F238E27FC236}">
                <a16:creationId xmlns:a16="http://schemas.microsoft.com/office/drawing/2014/main" xmlns="" id="{FFF56CAA-8D06-41AA-9B82-91FECF9AE5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32" name="Slide Number Placeholder 3">
            <a:extLst>
              <a:ext uri="{FF2B5EF4-FFF2-40B4-BE49-F238E27FC236}">
                <a16:creationId xmlns:a16="http://schemas.microsoft.com/office/drawing/2014/main" xmlns="" id="{AED92153-C5D4-4D09-A29A-810D181A3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3664D-14C9-4EAE-8BC4-99EF65361A9C}" type="slidenum">
              <a:rPr lang="en-US" altLang="en-US"/>
              <a:pPr/>
              <a:t>43</a:t>
            </a:fld>
            <a:endParaRPr lang="en-US" altLang="en-US" sz="1540"/>
          </a:p>
        </p:txBody>
      </p:sp>
      <p:sp>
        <p:nvSpPr>
          <p:cNvPr id="780385" name="Rectangle 97">
            <a:extLst>
              <a:ext uri="{FF2B5EF4-FFF2-40B4-BE49-F238E27FC236}">
                <a16:creationId xmlns:a16="http://schemas.microsoft.com/office/drawing/2014/main" xmlns="" id="{B0169B38-AD95-4D2E-9FC7-9800A4015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80386" name="Rectangle 98">
            <a:extLst>
              <a:ext uri="{FF2B5EF4-FFF2-40B4-BE49-F238E27FC236}">
                <a16:creationId xmlns:a16="http://schemas.microsoft.com/office/drawing/2014/main" xmlns="" id="{F6D6AC59-F2D9-4E19-9392-A15707887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8" y="4445001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80387" name="Rectangle 99">
            <a:extLst>
              <a:ext uri="{FF2B5EF4-FFF2-40B4-BE49-F238E27FC236}">
                <a16:creationId xmlns:a16="http://schemas.microsoft.com/office/drawing/2014/main" xmlns="" id="{8DD53F97-5E60-4A95-B849-897F0DA7D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5 32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80388" name="Rectangle 100">
            <a:extLst>
              <a:ext uri="{FF2B5EF4-FFF2-40B4-BE49-F238E27FC236}">
                <a16:creationId xmlns:a16="http://schemas.microsoft.com/office/drawing/2014/main" xmlns="" id="{5B3DF515-9DBA-45EC-941B-6B9C26814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80389" name="Rectangle 101">
            <a:extLst>
              <a:ext uri="{FF2B5EF4-FFF2-40B4-BE49-F238E27FC236}">
                <a16:creationId xmlns:a16="http://schemas.microsoft.com/office/drawing/2014/main" xmlns="" id="{68387D17-771B-4226-AEFA-E86D0E194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80390" name="Rectangle 102">
            <a:extLst>
              <a:ext uri="{FF2B5EF4-FFF2-40B4-BE49-F238E27FC236}">
                <a16:creationId xmlns:a16="http://schemas.microsoft.com/office/drawing/2014/main" xmlns="" id="{E163E436-137D-4314-A524-B946A7F1F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80391" name="Rectangle 103">
            <a:extLst>
              <a:ext uri="{FF2B5EF4-FFF2-40B4-BE49-F238E27FC236}">
                <a16:creationId xmlns:a16="http://schemas.microsoft.com/office/drawing/2014/main" xmlns="" id="{417B7097-5D56-4C2A-B89A-8CC61EB4D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80392" name="Rectangle 104">
            <a:extLst>
              <a:ext uri="{FF2B5EF4-FFF2-40B4-BE49-F238E27FC236}">
                <a16:creationId xmlns:a16="http://schemas.microsoft.com/office/drawing/2014/main" xmlns="" id="{7BA4AC34-0AD8-4AA6-869C-CC3026DDB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80393" name="Rectangle 105">
            <a:extLst>
              <a:ext uri="{FF2B5EF4-FFF2-40B4-BE49-F238E27FC236}">
                <a16:creationId xmlns:a16="http://schemas.microsoft.com/office/drawing/2014/main" xmlns="" id="{D9DB2A33-B9F1-4C33-B1F8-3D141A74E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80394" name="Rectangle 106">
            <a:extLst>
              <a:ext uri="{FF2B5EF4-FFF2-40B4-BE49-F238E27FC236}">
                <a16:creationId xmlns:a16="http://schemas.microsoft.com/office/drawing/2014/main" xmlns="" id="{717AA365-A1B2-4E63-ABD3-3E19A094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80395" name="Rectangle 107">
            <a:extLst>
              <a:ext uri="{FF2B5EF4-FFF2-40B4-BE49-F238E27FC236}">
                <a16:creationId xmlns:a16="http://schemas.microsoft.com/office/drawing/2014/main" xmlns="" id="{9F9DFE36-151F-44B7-ACCE-AF92C13BE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80396" name="Rectangle 108">
            <a:extLst>
              <a:ext uri="{FF2B5EF4-FFF2-40B4-BE49-F238E27FC236}">
                <a16:creationId xmlns:a16="http://schemas.microsoft.com/office/drawing/2014/main" xmlns="" id="{9B3B02DD-CB6C-4620-95A3-57DCDD640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80397" name="Rectangle 109">
            <a:extLst>
              <a:ext uri="{FF2B5EF4-FFF2-40B4-BE49-F238E27FC236}">
                <a16:creationId xmlns:a16="http://schemas.microsoft.com/office/drawing/2014/main" xmlns="" id="{2AAC9ED4-8D53-4CC4-848C-03071F68E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80398" name="Rectangle 110">
            <a:extLst>
              <a:ext uri="{FF2B5EF4-FFF2-40B4-BE49-F238E27FC236}">
                <a16:creationId xmlns:a16="http://schemas.microsoft.com/office/drawing/2014/main" xmlns="" id="{269E3BF1-6DC7-4523-88B2-DE5B3A8B1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0399" name="Rectangle 111">
            <a:extLst>
              <a:ext uri="{FF2B5EF4-FFF2-40B4-BE49-F238E27FC236}">
                <a16:creationId xmlns:a16="http://schemas.microsoft.com/office/drawing/2014/main" xmlns="" id="{6E8A9EA2-3AF2-43FA-8064-DECAD4FC0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80400" name="Rectangle 112">
            <a:extLst>
              <a:ext uri="{FF2B5EF4-FFF2-40B4-BE49-F238E27FC236}">
                <a16:creationId xmlns:a16="http://schemas.microsoft.com/office/drawing/2014/main" xmlns="" id="{45959459-6F0C-4C3A-8912-ACBB7AFBD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0401" name="Rectangle 113">
            <a:extLst>
              <a:ext uri="{FF2B5EF4-FFF2-40B4-BE49-F238E27FC236}">
                <a16:creationId xmlns:a16="http://schemas.microsoft.com/office/drawing/2014/main" xmlns="" id="{28ED8EA5-369C-4192-A618-9B3822BF9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0402" name="Rectangle 114">
            <a:extLst>
              <a:ext uri="{FF2B5EF4-FFF2-40B4-BE49-F238E27FC236}">
                <a16:creationId xmlns:a16="http://schemas.microsoft.com/office/drawing/2014/main" xmlns="" id="{6172C8E1-52C6-4916-85CC-945C48282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0403" name="Rectangle 115">
            <a:extLst>
              <a:ext uri="{FF2B5EF4-FFF2-40B4-BE49-F238E27FC236}">
                <a16:creationId xmlns:a16="http://schemas.microsoft.com/office/drawing/2014/main" xmlns="" id="{8B892B9B-673F-417F-B90C-40C5A98D4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80404" name="Rectangle 116">
            <a:extLst>
              <a:ext uri="{FF2B5EF4-FFF2-40B4-BE49-F238E27FC236}">
                <a16:creationId xmlns:a16="http://schemas.microsoft.com/office/drawing/2014/main" xmlns="" id="{019667D6-3BEC-4C78-9CD0-CAF0D08FA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80405" name="Rectangle 117">
            <a:extLst>
              <a:ext uri="{FF2B5EF4-FFF2-40B4-BE49-F238E27FC236}">
                <a16:creationId xmlns:a16="http://schemas.microsoft.com/office/drawing/2014/main" xmlns="" id="{FED35542-1CFC-4085-B80D-697204760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80406" name="Rectangle 118">
            <a:extLst>
              <a:ext uri="{FF2B5EF4-FFF2-40B4-BE49-F238E27FC236}">
                <a16:creationId xmlns:a16="http://schemas.microsoft.com/office/drawing/2014/main" xmlns="" id="{38C40178-4F5A-487D-8431-528427AF2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32</a:t>
            </a:r>
          </a:p>
        </p:txBody>
      </p:sp>
      <p:sp>
        <p:nvSpPr>
          <p:cNvPr id="780407" name="Rectangle 119">
            <a:extLst>
              <a:ext uri="{FF2B5EF4-FFF2-40B4-BE49-F238E27FC236}">
                <a16:creationId xmlns:a16="http://schemas.microsoft.com/office/drawing/2014/main" xmlns="" id="{2ED052BC-B88E-460D-8912-384503F5A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51435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6</a:t>
            </a:r>
          </a:p>
        </p:txBody>
      </p:sp>
      <p:sp>
        <p:nvSpPr>
          <p:cNvPr id="780408" name="Rectangle 120">
            <a:extLst>
              <a:ext uri="{FF2B5EF4-FFF2-40B4-BE49-F238E27FC236}">
                <a16:creationId xmlns:a16="http://schemas.microsoft.com/office/drawing/2014/main" xmlns="" id="{22CBDD78-DAAB-465F-A39E-43DA80176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51435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64</a:t>
            </a:r>
          </a:p>
        </p:txBody>
      </p:sp>
      <p:sp>
        <p:nvSpPr>
          <p:cNvPr id="780409" name="Rectangle 121">
            <a:extLst>
              <a:ext uri="{FF2B5EF4-FFF2-40B4-BE49-F238E27FC236}">
                <a16:creationId xmlns:a16="http://schemas.microsoft.com/office/drawing/2014/main" xmlns="" id="{033170D9-D5B2-49B0-AD31-9D8BFD02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0410" name="Rectangle 122">
            <a:extLst>
              <a:ext uri="{FF2B5EF4-FFF2-40B4-BE49-F238E27FC236}">
                <a16:creationId xmlns:a16="http://schemas.microsoft.com/office/drawing/2014/main" xmlns="" id="{350D32B0-CB9B-4D85-B9BB-4FDF6F4B6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7244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0411" name="Rectangle 123">
            <a:extLst>
              <a:ext uri="{FF2B5EF4-FFF2-40B4-BE49-F238E27FC236}">
                <a16:creationId xmlns:a16="http://schemas.microsoft.com/office/drawing/2014/main" xmlns="" id="{BEFAF672-D834-42DB-BBF7-2542666E3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51435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80412" name="Rectangle 124">
            <a:extLst>
              <a:ext uri="{FF2B5EF4-FFF2-40B4-BE49-F238E27FC236}">
                <a16:creationId xmlns:a16="http://schemas.microsoft.com/office/drawing/2014/main" xmlns="" id="{50B8CD06-957A-4732-A732-597F366EC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16062240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>
            <a:extLst>
              <a:ext uri="{FF2B5EF4-FFF2-40B4-BE49-F238E27FC236}">
                <a16:creationId xmlns:a16="http://schemas.microsoft.com/office/drawing/2014/main" xmlns="" id="{E81C2075-DB9A-4234-9970-9CD99C148F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82339" name="Rectangle 3">
            <a:extLst>
              <a:ext uri="{FF2B5EF4-FFF2-40B4-BE49-F238E27FC236}">
                <a16:creationId xmlns:a16="http://schemas.microsoft.com/office/drawing/2014/main" xmlns="" id="{3EED0E73-2908-44C6-8D44-890158F242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32" name="Slide Number Placeholder 3">
            <a:extLst>
              <a:ext uri="{FF2B5EF4-FFF2-40B4-BE49-F238E27FC236}">
                <a16:creationId xmlns:a16="http://schemas.microsoft.com/office/drawing/2014/main" xmlns="" id="{245B52F6-C37B-4B5D-BA96-118AC165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EF411-E048-4BFE-A821-A0A25ACAF92F}" type="slidenum">
              <a:rPr lang="en-US" altLang="en-US"/>
              <a:pPr/>
              <a:t>44</a:t>
            </a:fld>
            <a:endParaRPr lang="en-US" altLang="en-US" sz="1540"/>
          </a:p>
        </p:txBody>
      </p:sp>
      <p:sp>
        <p:nvSpPr>
          <p:cNvPr id="782440" name="Rectangle 104">
            <a:extLst>
              <a:ext uri="{FF2B5EF4-FFF2-40B4-BE49-F238E27FC236}">
                <a16:creationId xmlns:a16="http://schemas.microsoft.com/office/drawing/2014/main" xmlns="" id="{BBEA799F-7261-4CCE-BD2D-77607C438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82441" name="Rectangle 105">
            <a:extLst>
              <a:ext uri="{FF2B5EF4-FFF2-40B4-BE49-F238E27FC236}">
                <a16:creationId xmlns:a16="http://schemas.microsoft.com/office/drawing/2014/main" xmlns="" id="{75CDC24F-A1B3-4FD1-AEC8-3BFCF3EE7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8" y="3632994"/>
            <a:ext cx="4831874" cy="319563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82442" name="Rectangle 106">
            <a:extLst>
              <a:ext uri="{FF2B5EF4-FFF2-40B4-BE49-F238E27FC236}">
                <a16:creationId xmlns:a16="http://schemas.microsoft.com/office/drawing/2014/main" xmlns="" id="{72EE18F0-A4D3-4B63-986B-0B354794F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5 32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82443" name="Rectangle 107">
            <a:extLst>
              <a:ext uri="{FF2B5EF4-FFF2-40B4-BE49-F238E27FC236}">
                <a16:creationId xmlns:a16="http://schemas.microsoft.com/office/drawing/2014/main" xmlns="" id="{42268E99-2A62-42D1-986D-19D662F2D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82444" name="Rectangle 108">
            <a:extLst>
              <a:ext uri="{FF2B5EF4-FFF2-40B4-BE49-F238E27FC236}">
                <a16:creationId xmlns:a16="http://schemas.microsoft.com/office/drawing/2014/main" xmlns="" id="{685EB7AA-9FFC-4B92-AEB4-5CBBBCB1E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82445" name="Rectangle 109">
            <a:extLst>
              <a:ext uri="{FF2B5EF4-FFF2-40B4-BE49-F238E27FC236}">
                <a16:creationId xmlns:a16="http://schemas.microsoft.com/office/drawing/2014/main" xmlns="" id="{9E2676FE-79E5-471B-8AE8-BC0FFB77E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82446" name="Rectangle 110">
            <a:extLst>
              <a:ext uri="{FF2B5EF4-FFF2-40B4-BE49-F238E27FC236}">
                <a16:creationId xmlns:a16="http://schemas.microsoft.com/office/drawing/2014/main" xmlns="" id="{CBDC96C3-35FF-4D1C-AD21-B84C8D4F7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82447" name="Rectangle 111">
            <a:extLst>
              <a:ext uri="{FF2B5EF4-FFF2-40B4-BE49-F238E27FC236}">
                <a16:creationId xmlns:a16="http://schemas.microsoft.com/office/drawing/2014/main" xmlns="" id="{0E188C77-BC7A-4E6A-B51A-1F38CD62D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82448" name="Rectangle 112">
            <a:extLst>
              <a:ext uri="{FF2B5EF4-FFF2-40B4-BE49-F238E27FC236}">
                <a16:creationId xmlns:a16="http://schemas.microsoft.com/office/drawing/2014/main" xmlns="" id="{F53BD2DD-5F65-4D0D-A033-810182F4E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82449" name="Rectangle 113">
            <a:extLst>
              <a:ext uri="{FF2B5EF4-FFF2-40B4-BE49-F238E27FC236}">
                <a16:creationId xmlns:a16="http://schemas.microsoft.com/office/drawing/2014/main" xmlns="" id="{8D945F99-4841-4777-B832-2C4657289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82450" name="Rectangle 114">
            <a:extLst>
              <a:ext uri="{FF2B5EF4-FFF2-40B4-BE49-F238E27FC236}">
                <a16:creationId xmlns:a16="http://schemas.microsoft.com/office/drawing/2014/main" xmlns="" id="{7BC42026-1AA7-4B4A-ACB9-D1E8DE46D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82451" name="Rectangle 115">
            <a:extLst>
              <a:ext uri="{FF2B5EF4-FFF2-40B4-BE49-F238E27FC236}">
                <a16:creationId xmlns:a16="http://schemas.microsoft.com/office/drawing/2014/main" xmlns="" id="{38D74234-041D-40EE-B695-E9D8DF2B7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82452" name="Rectangle 116">
            <a:extLst>
              <a:ext uri="{FF2B5EF4-FFF2-40B4-BE49-F238E27FC236}">
                <a16:creationId xmlns:a16="http://schemas.microsoft.com/office/drawing/2014/main" xmlns="" id="{6CF4BB7A-C355-45D8-9D66-6DE22E4E7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82453" name="Rectangle 117">
            <a:extLst>
              <a:ext uri="{FF2B5EF4-FFF2-40B4-BE49-F238E27FC236}">
                <a16:creationId xmlns:a16="http://schemas.microsoft.com/office/drawing/2014/main" xmlns="" id="{024EA66F-0976-4E04-A788-69F5089A8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2454" name="Rectangle 118">
            <a:extLst>
              <a:ext uri="{FF2B5EF4-FFF2-40B4-BE49-F238E27FC236}">
                <a16:creationId xmlns:a16="http://schemas.microsoft.com/office/drawing/2014/main" xmlns="" id="{E4883866-E72F-4550-8EC5-9A3F63609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82455" name="Rectangle 119">
            <a:extLst>
              <a:ext uri="{FF2B5EF4-FFF2-40B4-BE49-F238E27FC236}">
                <a16:creationId xmlns:a16="http://schemas.microsoft.com/office/drawing/2014/main" xmlns="" id="{5FD94749-990E-4596-B8D0-900930744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2456" name="Rectangle 120">
            <a:extLst>
              <a:ext uri="{FF2B5EF4-FFF2-40B4-BE49-F238E27FC236}">
                <a16:creationId xmlns:a16="http://schemas.microsoft.com/office/drawing/2014/main" xmlns="" id="{BD372DAC-B042-4A36-A868-8ACEF036B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2457" name="Rectangle 121">
            <a:extLst>
              <a:ext uri="{FF2B5EF4-FFF2-40B4-BE49-F238E27FC236}">
                <a16:creationId xmlns:a16="http://schemas.microsoft.com/office/drawing/2014/main" xmlns="" id="{68A3D4F5-99F0-42B9-A916-5F671C05E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2458" name="Rectangle 122">
            <a:extLst>
              <a:ext uri="{FF2B5EF4-FFF2-40B4-BE49-F238E27FC236}">
                <a16:creationId xmlns:a16="http://schemas.microsoft.com/office/drawing/2014/main" xmlns="" id="{2DAF4425-B38B-46A9-9C64-28708CAB3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82459" name="Rectangle 123">
            <a:extLst>
              <a:ext uri="{FF2B5EF4-FFF2-40B4-BE49-F238E27FC236}">
                <a16:creationId xmlns:a16="http://schemas.microsoft.com/office/drawing/2014/main" xmlns="" id="{02B6EFEF-5005-4D4B-B342-6FEA5B0C1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82460" name="Rectangle 124">
            <a:extLst>
              <a:ext uri="{FF2B5EF4-FFF2-40B4-BE49-F238E27FC236}">
                <a16:creationId xmlns:a16="http://schemas.microsoft.com/office/drawing/2014/main" xmlns="" id="{A11F6867-9713-4B74-84CD-AB37CFC02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82461" name="Rectangle 125">
            <a:extLst>
              <a:ext uri="{FF2B5EF4-FFF2-40B4-BE49-F238E27FC236}">
                <a16:creationId xmlns:a16="http://schemas.microsoft.com/office/drawing/2014/main" xmlns="" id="{D9B5510E-A8A4-4755-A7C9-C1F5453DD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32</a:t>
            </a:r>
          </a:p>
        </p:txBody>
      </p:sp>
      <p:sp>
        <p:nvSpPr>
          <p:cNvPr id="782462" name="Rectangle 126">
            <a:extLst>
              <a:ext uri="{FF2B5EF4-FFF2-40B4-BE49-F238E27FC236}">
                <a16:creationId xmlns:a16="http://schemas.microsoft.com/office/drawing/2014/main" xmlns="" id="{9D9EA2F8-4652-4E7B-9F4D-9B1E78769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51435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6</a:t>
            </a:r>
          </a:p>
        </p:txBody>
      </p:sp>
      <p:sp>
        <p:nvSpPr>
          <p:cNvPr id="782463" name="Rectangle 127">
            <a:extLst>
              <a:ext uri="{FF2B5EF4-FFF2-40B4-BE49-F238E27FC236}">
                <a16:creationId xmlns:a16="http://schemas.microsoft.com/office/drawing/2014/main" xmlns="" id="{A5CE23C7-9C7A-4DF3-8E73-80978243A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51435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64</a:t>
            </a:r>
          </a:p>
        </p:txBody>
      </p:sp>
      <p:sp>
        <p:nvSpPr>
          <p:cNvPr id="782464" name="Rectangle 128">
            <a:extLst>
              <a:ext uri="{FF2B5EF4-FFF2-40B4-BE49-F238E27FC236}">
                <a16:creationId xmlns:a16="http://schemas.microsoft.com/office/drawing/2014/main" xmlns="" id="{6E78C424-F6EF-4F25-8CA9-F83EEDB84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2465" name="Rectangle 129">
            <a:extLst>
              <a:ext uri="{FF2B5EF4-FFF2-40B4-BE49-F238E27FC236}">
                <a16:creationId xmlns:a16="http://schemas.microsoft.com/office/drawing/2014/main" xmlns="" id="{7D36E30F-97A3-47B4-9AB9-490531D21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7244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2466" name="Rectangle 130">
            <a:extLst>
              <a:ext uri="{FF2B5EF4-FFF2-40B4-BE49-F238E27FC236}">
                <a16:creationId xmlns:a16="http://schemas.microsoft.com/office/drawing/2014/main" xmlns="" id="{13A51792-1151-4B6A-9C1A-A6330AF82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51435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2467" name="Rectangle 131">
            <a:extLst>
              <a:ext uri="{FF2B5EF4-FFF2-40B4-BE49-F238E27FC236}">
                <a16:creationId xmlns:a16="http://schemas.microsoft.com/office/drawing/2014/main" xmlns="" id="{E2BE1E88-1740-4175-BEB9-D1EC52F0E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224217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>
            <a:extLst>
              <a:ext uri="{FF2B5EF4-FFF2-40B4-BE49-F238E27FC236}">
                <a16:creationId xmlns:a16="http://schemas.microsoft.com/office/drawing/2014/main" xmlns="" id="{308EA582-350D-4A82-9AA7-F0F4221075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84387" name="Rectangle 3">
            <a:extLst>
              <a:ext uri="{FF2B5EF4-FFF2-40B4-BE49-F238E27FC236}">
                <a16:creationId xmlns:a16="http://schemas.microsoft.com/office/drawing/2014/main" xmlns="" id="{81CA968A-9F29-4957-AD40-F2224B9F97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32" name="Slide Number Placeholder 3">
            <a:extLst>
              <a:ext uri="{FF2B5EF4-FFF2-40B4-BE49-F238E27FC236}">
                <a16:creationId xmlns:a16="http://schemas.microsoft.com/office/drawing/2014/main" xmlns="" id="{D6F07E0B-DE05-44AB-B3BF-8888D9613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EDC59-DA93-46DF-8930-A24A0D43980B}" type="slidenum">
              <a:rPr lang="en-US" altLang="en-US"/>
              <a:pPr/>
              <a:t>45</a:t>
            </a:fld>
            <a:endParaRPr lang="en-US" altLang="en-US" sz="1540"/>
          </a:p>
        </p:txBody>
      </p:sp>
      <p:sp>
        <p:nvSpPr>
          <p:cNvPr id="784491" name="Rectangle 107">
            <a:extLst>
              <a:ext uri="{FF2B5EF4-FFF2-40B4-BE49-F238E27FC236}">
                <a16:creationId xmlns:a16="http://schemas.microsoft.com/office/drawing/2014/main" xmlns="" id="{5B10F430-78F4-4247-8706-0D39F7353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84492" name="Rectangle 108">
            <a:extLst>
              <a:ext uri="{FF2B5EF4-FFF2-40B4-BE49-F238E27FC236}">
                <a16:creationId xmlns:a16="http://schemas.microsoft.com/office/drawing/2014/main" xmlns="" id="{7138972C-FC79-416A-BC11-F716F028D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8" y="3886201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84493" name="Rectangle 109">
            <a:extLst>
              <a:ext uri="{FF2B5EF4-FFF2-40B4-BE49-F238E27FC236}">
                <a16:creationId xmlns:a16="http://schemas.microsoft.com/office/drawing/2014/main" xmlns="" id="{DD3A8C32-7C83-4C8C-B446-9FFF59C7F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5 32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6 64</a:t>
            </a:r>
          </a:p>
        </p:txBody>
      </p:sp>
      <p:sp>
        <p:nvSpPr>
          <p:cNvPr id="784494" name="Rectangle 110">
            <a:extLst>
              <a:ext uri="{FF2B5EF4-FFF2-40B4-BE49-F238E27FC236}">
                <a16:creationId xmlns:a16="http://schemas.microsoft.com/office/drawing/2014/main" xmlns="" id="{397E9A75-8BDB-4A1B-AF49-998E26B0F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84495" name="Rectangle 111">
            <a:extLst>
              <a:ext uri="{FF2B5EF4-FFF2-40B4-BE49-F238E27FC236}">
                <a16:creationId xmlns:a16="http://schemas.microsoft.com/office/drawing/2014/main" xmlns="" id="{E86C0461-F40F-47C8-99C5-226176EA1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84496" name="Rectangle 112">
            <a:extLst>
              <a:ext uri="{FF2B5EF4-FFF2-40B4-BE49-F238E27FC236}">
                <a16:creationId xmlns:a16="http://schemas.microsoft.com/office/drawing/2014/main" xmlns="" id="{F741DF2C-D3B3-499C-9170-D4F982808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84497" name="Rectangle 113">
            <a:extLst>
              <a:ext uri="{FF2B5EF4-FFF2-40B4-BE49-F238E27FC236}">
                <a16:creationId xmlns:a16="http://schemas.microsoft.com/office/drawing/2014/main" xmlns="" id="{5D4A72E1-5679-4F77-868B-8B9EB2FE1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84498" name="Rectangle 114">
            <a:extLst>
              <a:ext uri="{FF2B5EF4-FFF2-40B4-BE49-F238E27FC236}">
                <a16:creationId xmlns:a16="http://schemas.microsoft.com/office/drawing/2014/main" xmlns="" id="{AA850BFB-ACE1-4C92-9374-6F09D6703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84499" name="Rectangle 115">
            <a:extLst>
              <a:ext uri="{FF2B5EF4-FFF2-40B4-BE49-F238E27FC236}">
                <a16:creationId xmlns:a16="http://schemas.microsoft.com/office/drawing/2014/main" xmlns="" id="{A46B12B5-2B73-442F-9FF1-A98C81512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84500" name="Rectangle 116">
            <a:extLst>
              <a:ext uri="{FF2B5EF4-FFF2-40B4-BE49-F238E27FC236}">
                <a16:creationId xmlns:a16="http://schemas.microsoft.com/office/drawing/2014/main" xmlns="" id="{B142205B-9BB0-4F40-B3AD-DD23E8764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84501" name="Rectangle 117">
            <a:extLst>
              <a:ext uri="{FF2B5EF4-FFF2-40B4-BE49-F238E27FC236}">
                <a16:creationId xmlns:a16="http://schemas.microsoft.com/office/drawing/2014/main" xmlns="" id="{383D2E18-0157-4F64-B5CF-0ACC37BD0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84502" name="Rectangle 118">
            <a:extLst>
              <a:ext uri="{FF2B5EF4-FFF2-40B4-BE49-F238E27FC236}">
                <a16:creationId xmlns:a16="http://schemas.microsoft.com/office/drawing/2014/main" xmlns="" id="{8803A8E1-4091-4778-93FF-1A3E39204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84503" name="Rectangle 119">
            <a:extLst>
              <a:ext uri="{FF2B5EF4-FFF2-40B4-BE49-F238E27FC236}">
                <a16:creationId xmlns:a16="http://schemas.microsoft.com/office/drawing/2014/main" xmlns="" id="{995252B4-8552-472B-B126-CD7037D84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84504" name="Rectangle 120">
            <a:extLst>
              <a:ext uri="{FF2B5EF4-FFF2-40B4-BE49-F238E27FC236}">
                <a16:creationId xmlns:a16="http://schemas.microsoft.com/office/drawing/2014/main" xmlns="" id="{F500D2C1-BE5F-4491-B162-BB163713E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4505" name="Rectangle 121">
            <a:extLst>
              <a:ext uri="{FF2B5EF4-FFF2-40B4-BE49-F238E27FC236}">
                <a16:creationId xmlns:a16="http://schemas.microsoft.com/office/drawing/2014/main" xmlns="" id="{D444CD06-8A55-47AE-BC2B-38B6738CE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84506" name="Rectangle 122">
            <a:extLst>
              <a:ext uri="{FF2B5EF4-FFF2-40B4-BE49-F238E27FC236}">
                <a16:creationId xmlns:a16="http://schemas.microsoft.com/office/drawing/2014/main" xmlns="" id="{2670404A-BECD-42E9-9BB0-0841C0404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4507" name="Rectangle 123">
            <a:extLst>
              <a:ext uri="{FF2B5EF4-FFF2-40B4-BE49-F238E27FC236}">
                <a16:creationId xmlns:a16="http://schemas.microsoft.com/office/drawing/2014/main" xmlns="" id="{87D9AE2E-4238-4F29-B76B-BD2777D2F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4508" name="Rectangle 124">
            <a:extLst>
              <a:ext uri="{FF2B5EF4-FFF2-40B4-BE49-F238E27FC236}">
                <a16:creationId xmlns:a16="http://schemas.microsoft.com/office/drawing/2014/main" xmlns="" id="{AC2DC242-3CB5-4EE1-876E-F575244B5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4509" name="Rectangle 125">
            <a:extLst>
              <a:ext uri="{FF2B5EF4-FFF2-40B4-BE49-F238E27FC236}">
                <a16:creationId xmlns:a16="http://schemas.microsoft.com/office/drawing/2014/main" xmlns="" id="{62D6375A-2E8B-4E61-808E-09DBEA85B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84510" name="Rectangle 126">
            <a:extLst>
              <a:ext uri="{FF2B5EF4-FFF2-40B4-BE49-F238E27FC236}">
                <a16:creationId xmlns:a16="http://schemas.microsoft.com/office/drawing/2014/main" xmlns="" id="{96820B3E-B425-4FCE-AE07-9909F80AF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84511" name="Rectangle 127">
            <a:extLst>
              <a:ext uri="{FF2B5EF4-FFF2-40B4-BE49-F238E27FC236}">
                <a16:creationId xmlns:a16="http://schemas.microsoft.com/office/drawing/2014/main" xmlns="" id="{44B7E948-03D3-4FB6-AAB8-921893D0F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84512" name="Rectangle 128">
            <a:extLst>
              <a:ext uri="{FF2B5EF4-FFF2-40B4-BE49-F238E27FC236}">
                <a16:creationId xmlns:a16="http://schemas.microsoft.com/office/drawing/2014/main" xmlns="" id="{B522751E-02BC-4402-B6F1-4C5B88ADC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32</a:t>
            </a:r>
          </a:p>
        </p:txBody>
      </p:sp>
      <p:sp>
        <p:nvSpPr>
          <p:cNvPr id="784513" name="Rectangle 129">
            <a:extLst>
              <a:ext uri="{FF2B5EF4-FFF2-40B4-BE49-F238E27FC236}">
                <a16:creationId xmlns:a16="http://schemas.microsoft.com/office/drawing/2014/main" xmlns="" id="{9048A4AF-E0E5-43A2-AFA1-A158BDBFF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51435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6</a:t>
            </a:r>
          </a:p>
        </p:txBody>
      </p:sp>
      <p:sp>
        <p:nvSpPr>
          <p:cNvPr id="784514" name="Rectangle 130">
            <a:extLst>
              <a:ext uri="{FF2B5EF4-FFF2-40B4-BE49-F238E27FC236}">
                <a16:creationId xmlns:a16="http://schemas.microsoft.com/office/drawing/2014/main" xmlns="" id="{E8982067-DB8B-495C-84F7-1EBEA1324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51435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64</a:t>
            </a:r>
          </a:p>
        </p:txBody>
      </p:sp>
      <p:sp>
        <p:nvSpPr>
          <p:cNvPr id="784517" name="Rectangle 133">
            <a:extLst>
              <a:ext uri="{FF2B5EF4-FFF2-40B4-BE49-F238E27FC236}">
                <a16:creationId xmlns:a16="http://schemas.microsoft.com/office/drawing/2014/main" xmlns="" id="{F0A39251-7195-4BCC-A394-027BB47DC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4518" name="Rectangle 134">
            <a:extLst>
              <a:ext uri="{FF2B5EF4-FFF2-40B4-BE49-F238E27FC236}">
                <a16:creationId xmlns:a16="http://schemas.microsoft.com/office/drawing/2014/main" xmlns="" id="{087800EB-EF42-4E5C-9BF1-3A143E82C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7244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4519" name="Rectangle 135">
            <a:extLst>
              <a:ext uri="{FF2B5EF4-FFF2-40B4-BE49-F238E27FC236}">
                <a16:creationId xmlns:a16="http://schemas.microsoft.com/office/drawing/2014/main" xmlns="" id="{A37E12FD-CFCA-4A94-9666-9BB1F3B35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51435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4521" name="Rectangle 137">
            <a:extLst>
              <a:ext uri="{FF2B5EF4-FFF2-40B4-BE49-F238E27FC236}">
                <a16:creationId xmlns:a16="http://schemas.microsoft.com/office/drawing/2014/main" xmlns="" id="{993F45B3-E1DE-45FC-BE27-C89E22AEC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12598369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>
            <a:extLst>
              <a:ext uri="{FF2B5EF4-FFF2-40B4-BE49-F238E27FC236}">
                <a16:creationId xmlns:a16="http://schemas.microsoft.com/office/drawing/2014/main" xmlns="" id="{5986A734-1369-41A8-B30B-4CFA2CC25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86435" name="Rectangle 3">
            <a:extLst>
              <a:ext uri="{FF2B5EF4-FFF2-40B4-BE49-F238E27FC236}">
                <a16:creationId xmlns:a16="http://schemas.microsoft.com/office/drawing/2014/main" xmlns="" id="{E12AD8D8-C4F4-4FDD-9AC7-151BAD6461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xmlns="" id="{2C7B942D-51EB-4FAF-8B79-0D9E6D553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1B6D-ABC2-4509-8F6E-CF039003CE06}" type="slidenum">
              <a:rPr lang="en-US" altLang="en-US"/>
              <a:pPr/>
              <a:t>46</a:t>
            </a:fld>
            <a:endParaRPr lang="en-US" altLang="en-US" sz="1540"/>
          </a:p>
        </p:txBody>
      </p:sp>
      <p:sp>
        <p:nvSpPr>
          <p:cNvPr id="786531" name="Rectangle 99">
            <a:extLst>
              <a:ext uri="{FF2B5EF4-FFF2-40B4-BE49-F238E27FC236}">
                <a16:creationId xmlns:a16="http://schemas.microsoft.com/office/drawing/2014/main" xmlns="" id="{81429E25-8C5C-4547-8B60-1F092DFD9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86532" name="Rectangle 100">
            <a:extLst>
              <a:ext uri="{FF2B5EF4-FFF2-40B4-BE49-F238E27FC236}">
                <a16:creationId xmlns:a16="http://schemas.microsoft.com/office/drawing/2014/main" xmlns="" id="{5636B339-BB52-4779-8812-2C43B179E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8" y="4165601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86533" name="Rectangle 101">
            <a:extLst>
              <a:ext uri="{FF2B5EF4-FFF2-40B4-BE49-F238E27FC236}">
                <a16:creationId xmlns:a16="http://schemas.microsoft.com/office/drawing/2014/main" xmlns="" id="{E7BDF0BB-7B4E-4C50-822D-46DFDB1D7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5 32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6 64</a:t>
            </a:r>
          </a:p>
        </p:txBody>
      </p:sp>
      <p:sp>
        <p:nvSpPr>
          <p:cNvPr id="786534" name="Rectangle 102">
            <a:extLst>
              <a:ext uri="{FF2B5EF4-FFF2-40B4-BE49-F238E27FC236}">
                <a16:creationId xmlns:a16="http://schemas.microsoft.com/office/drawing/2014/main" xmlns="" id="{AB37EC53-DE95-4926-A2A9-82AB2B2A2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86535" name="Rectangle 103">
            <a:extLst>
              <a:ext uri="{FF2B5EF4-FFF2-40B4-BE49-F238E27FC236}">
                <a16:creationId xmlns:a16="http://schemas.microsoft.com/office/drawing/2014/main" xmlns="" id="{9F0473BF-222E-45C1-836A-D69B0C1CD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86536" name="Rectangle 104">
            <a:extLst>
              <a:ext uri="{FF2B5EF4-FFF2-40B4-BE49-F238E27FC236}">
                <a16:creationId xmlns:a16="http://schemas.microsoft.com/office/drawing/2014/main" xmlns="" id="{45575EAF-E0C7-40BF-9727-360DB08B3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86537" name="Rectangle 105">
            <a:extLst>
              <a:ext uri="{FF2B5EF4-FFF2-40B4-BE49-F238E27FC236}">
                <a16:creationId xmlns:a16="http://schemas.microsoft.com/office/drawing/2014/main" xmlns="" id="{2DD1367F-A99B-4861-BF66-75C4B7E28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86538" name="Rectangle 106">
            <a:extLst>
              <a:ext uri="{FF2B5EF4-FFF2-40B4-BE49-F238E27FC236}">
                <a16:creationId xmlns:a16="http://schemas.microsoft.com/office/drawing/2014/main" xmlns="" id="{63A5E00E-2003-4F57-8A9F-6B2FBCB28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86539" name="Rectangle 107">
            <a:extLst>
              <a:ext uri="{FF2B5EF4-FFF2-40B4-BE49-F238E27FC236}">
                <a16:creationId xmlns:a16="http://schemas.microsoft.com/office/drawing/2014/main" xmlns="" id="{89CA8530-307A-4638-A487-296544004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86540" name="Rectangle 108">
            <a:extLst>
              <a:ext uri="{FF2B5EF4-FFF2-40B4-BE49-F238E27FC236}">
                <a16:creationId xmlns:a16="http://schemas.microsoft.com/office/drawing/2014/main" xmlns="" id="{89D4B4F2-7B37-4A5D-89B9-D6F797451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86541" name="Rectangle 109">
            <a:extLst>
              <a:ext uri="{FF2B5EF4-FFF2-40B4-BE49-F238E27FC236}">
                <a16:creationId xmlns:a16="http://schemas.microsoft.com/office/drawing/2014/main" xmlns="" id="{41BE4EB0-89AA-4149-8350-DE9DEFB2B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86542" name="Rectangle 110">
            <a:extLst>
              <a:ext uri="{FF2B5EF4-FFF2-40B4-BE49-F238E27FC236}">
                <a16:creationId xmlns:a16="http://schemas.microsoft.com/office/drawing/2014/main" xmlns="" id="{29CE89E7-F910-44EE-B84A-D2362213F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86543" name="Rectangle 111">
            <a:extLst>
              <a:ext uri="{FF2B5EF4-FFF2-40B4-BE49-F238E27FC236}">
                <a16:creationId xmlns:a16="http://schemas.microsoft.com/office/drawing/2014/main" xmlns="" id="{6A21D4AC-3243-4E0B-9F4E-2C95BF3AD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86544" name="Rectangle 112">
            <a:extLst>
              <a:ext uri="{FF2B5EF4-FFF2-40B4-BE49-F238E27FC236}">
                <a16:creationId xmlns:a16="http://schemas.microsoft.com/office/drawing/2014/main" xmlns="" id="{60E62220-2693-45CB-9BF0-B99F195030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6545" name="Rectangle 113">
            <a:extLst>
              <a:ext uri="{FF2B5EF4-FFF2-40B4-BE49-F238E27FC236}">
                <a16:creationId xmlns:a16="http://schemas.microsoft.com/office/drawing/2014/main" xmlns="" id="{304A00A3-74F6-4156-A0A0-651462B66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86546" name="Rectangle 114">
            <a:extLst>
              <a:ext uri="{FF2B5EF4-FFF2-40B4-BE49-F238E27FC236}">
                <a16:creationId xmlns:a16="http://schemas.microsoft.com/office/drawing/2014/main" xmlns="" id="{CEB0899B-6F24-4CB0-85E5-A6A49574C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6547" name="Rectangle 115">
            <a:extLst>
              <a:ext uri="{FF2B5EF4-FFF2-40B4-BE49-F238E27FC236}">
                <a16:creationId xmlns:a16="http://schemas.microsoft.com/office/drawing/2014/main" xmlns="" id="{43CD57AC-1A75-4D61-8993-AD2ABB374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6548" name="Rectangle 116">
            <a:extLst>
              <a:ext uri="{FF2B5EF4-FFF2-40B4-BE49-F238E27FC236}">
                <a16:creationId xmlns:a16="http://schemas.microsoft.com/office/drawing/2014/main" xmlns="" id="{2DCDF4EC-B300-415A-A106-6868DDD62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6549" name="Rectangle 117">
            <a:extLst>
              <a:ext uri="{FF2B5EF4-FFF2-40B4-BE49-F238E27FC236}">
                <a16:creationId xmlns:a16="http://schemas.microsoft.com/office/drawing/2014/main" xmlns="" id="{EB1B7B6D-A1F5-4A7A-B806-210F874FB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86550" name="Rectangle 118">
            <a:extLst>
              <a:ext uri="{FF2B5EF4-FFF2-40B4-BE49-F238E27FC236}">
                <a16:creationId xmlns:a16="http://schemas.microsoft.com/office/drawing/2014/main" xmlns="" id="{ABADA0FA-C2DC-4A2A-B38D-585F1CEA9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86551" name="Rectangle 119">
            <a:extLst>
              <a:ext uri="{FF2B5EF4-FFF2-40B4-BE49-F238E27FC236}">
                <a16:creationId xmlns:a16="http://schemas.microsoft.com/office/drawing/2014/main" xmlns="" id="{734C26B6-4D7D-4188-A965-689167709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86552" name="Rectangle 120">
            <a:extLst>
              <a:ext uri="{FF2B5EF4-FFF2-40B4-BE49-F238E27FC236}">
                <a16:creationId xmlns:a16="http://schemas.microsoft.com/office/drawing/2014/main" xmlns="" id="{5726FCCB-9CF0-4EBB-9234-48F2CB3E7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32</a:t>
            </a:r>
          </a:p>
        </p:txBody>
      </p:sp>
      <p:sp>
        <p:nvSpPr>
          <p:cNvPr id="786553" name="Rectangle 121">
            <a:extLst>
              <a:ext uri="{FF2B5EF4-FFF2-40B4-BE49-F238E27FC236}">
                <a16:creationId xmlns:a16="http://schemas.microsoft.com/office/drawing/2014/main" xmlns="" id="{DB5AB4C3-EB98-4945-A9CC-45C4E5868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51435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6</a:t>
            </a:r>
          </a:p>
        </p:txBody>
      </p:sp>
      <p:sp>
        <p:nvSpPr>
          <p:cNvPr id="786554" name="Rectangle 122">
            <a:extLst>
              <a:ext uri="{FF2B5EF4-FFF2-40B4-BE49-F238E27FC236}">
                <a16:creationId xmlns:a16="http://schemas.microsoft.com/office/drawing/2014/main" xmlns="" id="{BF5C7F22-C6C2-4F77-9CC2-D7BF1FE58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51435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64</a:t>
            </a:r>
          </a:p>
        </p:txBody>
      </p:sp>
      <p:sp>
        <p:nvSpPr>
          <p:cNvPr id="786555" name="Rectangle 123">
            <a:extLst>
              <a:ext uri="{FF2B5EF4-FFF2-40B4-BE49-F238E27FC236}">
                <a16:creationId xmlns:a16="http://schemas.microsoft.com/office/drawing/2014/main" xmlns="" id="{0BBBE8A0-3D79-4ED8-9F06-BEFB2DAE5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55626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7</a:t>
            </a:r>
          </a:p>
        </p:txBody>
      </p:sp>
      <p:sp>
        <p:nvSpPr>
          <p:cNvPr id="786556" name="Rectangle 124">
            <a:extLst>
              <a:ext uri="{FF2B5EF4-FFF2-40B4-BE49-F238E27FC236}">
                <a16:creationId xmlns:a16="http://schemas.microsoft.com/office/drawing/2014/main" xmlns="" id="{1D9E1907-557C-40A2-BB27-D06122DAB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55626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86557" name="Rectangle 125">
            <a:extLst>
              <a:ext uri="{FF2B5EF4-FFF2-40B4-BE49-F238E27FC236}">
                <a16:creationId xmlns:a16="http://schemas.microsoft.com/office/drawing/2014/main" xmlns="" id="{4745E1B7-EBBF-44F8-981D-C98F5AFE6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6558" name="Rectangle 126">
            <a:extLst>
              <a:ext uri="{FF2B5EF4-FFF2-40B4-BE49-F238E27FC236}">
                <a16:creationId xmlns:a16="http://schemas.microsoft.com/office/drawing/2014/main" xmlns="" id="{243E599A-04BC-4B44-A5B3-0852A603E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7244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6559" name="Rectangle 127">
            <a:extLst>
              <a:ext uri="{FF2B5EF4-FFF2-40B4-BE49-F238E27FC236}">
                <a16:creationId xmlns:a16="http://schemas.microsoft.com/office/drawing/2014/main" xmlns="" id="{B03D4606-EEEE-4E10-8112-D7C1C24E3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51435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6560" name="Rectangle 128">
            <a:extLst>
              <a:ext uri="{FF2B5EF4-FFF2-40B4-BE49-F238E27FC236}">
                <a16:creationId xmlns:a16="http://schemas.microsoft.com/office/drawing/2014/main" xmlns="" id="{4186CD65-D881-4DEF-91D7-54A9618B8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55626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86561" name="Rectangle 129">
            <a:extLst>
              <a:ext uri="{FF2B5EF4-FFF2-40B4-BE49-F238E27FC236}">
                <a16:creationId xmlns:a16="http://schemas.microsoft.com/office/drawing/2014/main" xmlns="" id="{3EEB91CE-AC16-479F-B228-3795BCC43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8969238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>
            <a:extLst>
              <a:ext uri="{FF2B5EF4-FFF2-40B4-BE49-F238E27FC236}">
                <a16:creationId xmlns:a16="http://schemas.microsoft.com/office/drawing/2014/main" xmlns="" id="{2B0E99E2-8B03-4371-A42F-D7E97901EC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88483" name="Rectangle 3">
            <a:extLst>
              <a:ext uri="{FF2B5EF4-FFF2-40B4-BE49-F238E27FC236}">
                <a16:creationId xmlns:a16="http://schemas.microsoft.com/office/drawing/2014/main" xmlns="" id="{01968472-8080-469B-8D37-A8241B2A36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xmlns="" id="{DD0CBEEF-37A1-4AB2-9EF4-3D4B40AD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B3B8-5EA0-441E-A97A-881E341B3F95}" type="slidenum">
              <a:rPr lang="en-US" altLang="en-US"/>
              <a:pPr/>
              <a:t>47</a:t>
            </a:fld>
            <a:endParaRPr lang="en-US" altLang="en-US" sz="1540"/>
          </a:p>
        </p:txBody>
      </p:sp>
      <p:sp>
        <p:nvSpPr>
          <p:cNvPr id="788579" name="Rectangle 99">
            <a:extLst>
              <a:ext uri="{FF2B5EF4-FFF2-40B4-BE49-F238E27FC236}">
                <a16:creationId xmlns:a16="http://schemas.microsoft.com/office/drawing/2014/main" xmlns="" id="{64CC31BE-782D-4C82-8D64-0CA60AF89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3034030"/>
            <a:ext cx="5119094" cy="2166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201168" tIns="201168" rIns="201168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&lt;=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System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out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.</a:t>
            </a: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10660F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 "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 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i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+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1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v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=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93399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*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v</a:t>
            </a:r>
            <a:r>
              <a:rPr lang="en-US" altLang="en-US" sz="1760" b="1">
                <a:solidFill>
                  <a:srgbClr val="9A19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760" b="1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760" b="1">
                <a:solidFill>
                  <a:schemeClr val="bg2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88580" name="Rectangle 100">
            <a:extLst>
              <a:ext uri="{FF2B5EF4-FFF2-40B4-BE49-F238E27FC236}">
                <a16:creationId xmlns:a16="http://schemas.microsoft.com/office/drawing/2014/main" xmlns="" id="{211AE16F-1887-4D5F-B6DD-DAF068034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8" y="4453732"/>
            <a:ext cx="4831874" cy="319563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  <p:sp>
        <p:nvSpPr>
          <p:cNvPr id="788581" name="Rectangle 101">
            <a:extLst>
              <a:ext uri="{FF2B5EF4-FFF2-40B4-BE49-F238E27FC236}">
                <a16:creationId xmlns:a16="http://schemas.microsoft.com/office/drawing/2014/main" xmlns="" id="{5F2E18C6-AD34-49AB-9E88-9165FCFED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5 32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6 64</a:t>
            </a:r>
          </a:p>
        </p:txBody>
      </p:sp>
      <p:sp>
        <p:nvSpPr>
          <p:cNvPr id="788582" name="Rectangle 102">
            <a:extLst>
              <a:ext uri="{FF2B5EF4-FFF2-40B4-BE49-F238E27FC236}">
                <a16:creationId xmlns:a16="http://schemas.microsoft.com/office/drawing/2014/main" xmlns="" id="{260B2CA9-01FF-4973-94BA-443AC2FFE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88583" name="Rectangle 103">
            <a:extLst>
              <a:ext uri="{FF2B5EF4-FFF2-40B4-BE49-F238E27FC236}">
                <a16:creationId xmlns:a16="http://schemas.microsoft.com/office/drawing/2014/main" xmlns="" id="{7F944941-7905-4F76-90C1-7E81B2E4C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88584" name="Rectangle 104">
            <a:extLst>
              <a:ext uri="{FF2B5EF4-FFF2-40B4-BE49-F238E27FC236}">
                <a16:creationId xmlns:a16="http://schemas.microsoft.com/office/drawing/2014/main" xmlns="" id="{A4980542-1A02-4C83-A9D4-DA8F3CA43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88585" name="Rectangle 105">
            <a:extLst>
              <a:ext uri="{FF2B5EF4-FFF2-40B4-BE49-F238E27FC236}">
                <a16:creationId xmlns:a16="http://schemas.microsoft.com/office/drawing/2014/main" xmlns="" id="{8D2864E9-C9A2-4C15-A77D-0645B1C0B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88586" name="Rectangle 106">
            <a:extLst>
              <a:ext uri="{FF2B5EF4-FFF2-40B4-BE49-F238E27FC236}">
                <a16:creationId xmlns:a16="http://schemas.microsoft.com/office/drawing/2014/main" xmlns="" id="{2CA6E7BE-7139-4328-9900-3CF31AF50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88587" name="Rectangle 107">
            <a:extLst>
              <a:ext uri="{FF2B5EF4-FFF2-40B4-BE49-F238E27FC236}">
                <a16:creationId xmlns:a16="http://schemas.microsoft.com/office/drawing/2014/main" xmlns="" id="{7DA445A0-5B80-44D9-9D1C-A5FAB1F46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88588" name="Rectangle 108">
            <a:extLst>
              <a:ext uri="{FF2B5EF4-FFF2-40B4-BE49-F238E27FC236}">
                <a16:creationId xmlns:a16="http://schemas.microsoft.com/office/drawing/2014/main" xmlns="" id="{12DF98C0-A71C-47FF-8266-B11F42409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88589" name="Rectangle 109">
            <a:extLst>
              <a:ext uri="{FF2B5EF4-FFF2-40B4-BE49-F238E27FC236}">
                <a16:creationId xmlns:a16="http://schemas.microsoft.com/office/drawing/2014/main" xmlns="" id="{226687C1-7A13-4D54-B199-5962C7F2A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88590" name="Rectangle 110">
            <a:extLst>
              <a:ext uri="{FF2B5EF4-FFF2-40B4-BE49-F238E27FC236}">
                <a16:creationId xmlns:a16="http://schemas.microsoft.com/office/drawing/2014/main" xmlns="" id="{6944DD41-F853-4797-A48F-1BC4E7C6D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88591" name="Rectangle 111">
            <a:extLst>
              <a:ext uri="{FF2B5EF4-FFF2-40B4-BE49-F238E27FC236}">
                <a16:creationId xmlns:a16="http://schemas.microsoft.com/office/drawing/2014/main" xmlns="" id="{3BC97D95-B634-42E8-9687-E5DFBF770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88592" name="Rectangle 112">
            <a:extLst>
              <a:ext uri="{FF2B5EF4-FFF2-40B4-BE49-F238E27FC236}">
                <a16:creationId xmlns:a16="http://schemas.microsoft.com/office/drawing/2014/main" xmlns="" id="{9413D591-B5FF-45E1-A9BC-C34BF7245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8593" name="Rectangle 113">
            <a:extLst>
              <a:ext uri="{FF2B5EF4-FFF2-40B4-BE49-F238E27FC236}">
                <a16:creationId xmlns:a16="http://schemas.microsoft.com/office/drawing/2014/main" xmlns="" id="{83327B78-D47F-4329-B706-DE91B46E9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88594" name="Rectangle 114">
            <a:extLst>
              <a:ext uri="{FF2B5EF4-FFF2-40B4-BE49-F238E27FC236}">
                <a16:creationId xmlns:a16="http://schemas.microsoft.com/office/drawing/2014/main" xmlns="" id="{CCD6A8AB-71F5-499E-9FBF-D6BA0AFB5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8595" name="Rectangle 115">
            <a:extLst>
              <a:ext uri="{FF2B5EF4-FFF2-40B4-BE49-F238E27FC236}">
                <a16:creationId xmlns:a16="http://schemas.microsoft.com/office/drawing/2014/main" xmlns="" id="{C0016EB8-D8DF-4BB4-AC5A-0387A6AC3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8596" name="Rectangle 116">
            <a:extLst>
              <a:ext uri="{FF2B5EF4-FFF2-40B4-BE49-F238E27FC236}">
                <a16:creationId xmlns:a16="http://schemas.microsoft.com/office/drawing/2014/main" xmlns="" id="{BB737162-13B4-41CD-976F-CEB559D69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8597" name="Rectangle 117">
            <a:extLst>
              <a:ext uri="{FF2B5EF4-FFF2-40B4-BE49-F238E27FC236}">
                <a16:creationId xmlns:a16="http://schemas.microsoft.com/office/drawing/2014/main" xmlns="" id="{67AD34D2-C4BB-4E37-96A6-CAD634BC4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88598" name="Rectangle 118">
            <a:extLst>
              <a:ext uri="{FF2B5EF4-FFF2-40B4-BE49-F238E27FC236}">
                <a16:creationId xmlns:a16="http://schemas.microsoft.com/office/drawing/2014/main" xmlns="" id="{B8E6A987-900E-47F4-BB9E-0B2C9997D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88599" name="Rectangle 119">
            <a:extLst>
              <a:ext uri="{FF2B5EF4-FFF2-40B4-BE49-F238E27FC236}">
                <a16:creationId xmlns:a16="http://schemas.microsoft.com/office/drawing/2014/main" xmlns="" id="{B0C609E4-298C-412A-BAF1-1BFCC0374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88600" name="Rectangle 120">
            <a:extLst>
              <a:ext uri="{FF2B5EF4-FFF2-40B4-BE49-F238E27FC236}">
                <a16:creationId xmlns:a16="http://schemas.microsoft.com/office/drawing/2014/main" xmlns="" id="{853D879F-1523-441C-AE99-A497385B7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7244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32</a:t>
            </a:r>
          </a:p>
        </p:txBody>
      </p:sp>
      <p:sp>
        <p:nvSpPr>
          <p:cNvPr id="788601" name="Rectangle 121">
            <a:extLst>
              <a:ext uri="{FF2B5EF4-FFF2-40B4-BE49-F238E27FC236}">
                <a16:creationId xmlns:a16="http://schemas.microsoft.com/office/drawing/2014/main" xmlns="" id="{7EC1DCD9-487E-4B19-A68E-C5F1CE8F0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51435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6</a:t>
            </a:r>
          </a:p>
        </p:txBody>
      </p:sp>
      <p:sp>
        <p:nvSpPr>
          <p:cNvPr id="788602" name="Rectangle 122">
            <a:extLst>
              <a:ext uri="{FF2B5EF4-FFF2-40B4-BE49-F238E27FC236}">
                <a16:creationId xmlns:a16="http://schemas.microsoft.com/office/drawing/2014/main" xmlns="" id="{4ECAD226-8C48-44D8-AAC8-A0E60D12D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51435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64</a:t>
            </a:r>
          </a:p>
        </p:txBody>
      </p:sp>
      <p:sp>
        <p:nvSpPr>
          <p:cNvPr id="788603" name="Rectangle 123">
            <a:extLst>
              <a:ext uri="{FF2B5EF4-FFF2-40B4-BE49-F238E27FC236}">
                <a16:creationId xmlns:a16="http://schemas.microsoft.com/office/drawing/2014/main" xmlns="" id="{BDCD8EE4-BD6C-4499-9FBF-C9FB77F00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55626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7</a:t>
            </a:r>
          </a:p>
        </p:txBody>
      </p:sp>
      <p:sp>
        <p:nvSpPr>
          <p:cNvPr id="788604" name="Rectangle 124">
            <a:extLst>
              <a:ext uri="{FF2B5EF4-FFF2-40B4-BE49-F238E27FC236}">
                <a16:creationId xmlns:a16="http://schemas.microsoft.com/office/drawing/2014/main" xmlns="" id="{26121DAD-E041-455A-A511-1C7B2B3F7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5562600"/>
            <a:ext cx="5867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128</a:t>
            </a:r>
          </a:p>
        </p:txBody>
      </p:sp>
      <p:sp>
        <p:nvSpPr>
          <p:cNvPr id="788605" name="Rectangle 125">
            <a:extLst>
              <a:ext uri="{FF2B5EF4-FFF2-40B4-BE49-F238E27FC236}">
                <a16:creationId xmlns:a16="http://schemas.microsoft.com/office/drawing/2014/main" xmlns="" id="{D79DA66D-0AA9-4C21-9C1D-A59EA3278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8606" name="Rectangle 126">
            <a:extLst>
              <a:ext uri="{FF2B5EF4-FFF2-40B4-BE49-F238E27FC236}">
                <a16:creationId xmlns:a16="http://schemas.microsoft.com/office/drawing/2014/main" xmlns="" id="{0B4EDCC1-EC06-4862-8675-0D00F51E6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7244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8607" name="Rectangle 127">
            <a:extLst>
              <a:ext uri="{FF2B5EF4-FFF2-40B4-BE49-F238E27FC236}">
                <a16:creationId xmlns:a16="http://schemas.microsoft.com/office/drawing/2014/main" xmlns="" id="{CF29483E-0675-4014-AD09-A80E025E7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51435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88608" name="Rectangle 128">
            <a:extLst>
              <a:ext uri="{FF2B5EF4-FFF2-40B4-BE49-F238E27FC236}">
                <a16:creationId xmlns:a16="http://schemas.microsoft.com/office/drawing/2014/main" xmlns="" id="{7DBF6167-8083-445B-87DA-87719A7B2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5562600"/>
            <a:ext cx="1005840" cy="4191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endParaRPr lang="en-US" altLang="en-US" sz="1540">
              <a:latin typeface="Courier New" panose="02070309020205020404" pitchFamily="49" charset="0"/>
            </a:endParaRPr>
          </a:p>
        </p:txBody>
      </p:sp>
      <p:sp>
        <p:nvSpPr>
          <p:cNvPr id="788609" name="Rectangle 129">
            <a:extLst>
              <a:ext uri="{FF2B5EF4-FFF2-40B4-BE49-F238E27FC236}">
                <a16:creationId xmlns:a16="http://schemas.microsoft.com/office/drawing/2014/main" xmlns="" id="{33BA8867-5BDE-4D21-9E0E-34B7A0AC0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</p:spTree>
    <p:extLst>
      <p:ext uri="{BB962C8B-B14F-4D97-AF65-F5344CB8AC3E}">
        <p14:creationId xmlns:p14="http://schemas.microsoft.com/office/powerpoint/2010/main" val="29863526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>
            <a:extLst>
              <a:ext uri="{FF2B5EF4-FFF2-40B4-BE49-F238E27FC236}">
                <a16:creationId xmlns:a16="http://schemas.microsoft.com/office/drawing/2014/main" xmlns="" id="{EE90EA24-3913-4AC1-999A-C6C2E96454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406508"/>
            <a:ext cx="5857010" cy="53627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Powers of Two:  Trace</a:t>
            </a:r>
          </a:p>
        </p:txBody>
      </p:sp>
      <p:sp>
        <p:nvSpPr>
          <p:cNvPr id="790531" name="Rectangle 3">
            <a:extLst>
              <a:ext uri="{FF2B5EF4-FFF2-40B4-BE49-F238E27FC236}">
                <a16:creationId xmlns:a16="http://schemas.microsoft.com/office/drawing/2014/main" xmlns="" id="{121A951F-EB5F-413D-BF2F-9B917C54E9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xmlns="" id="{180E7869-BD45-412F-AB0B-2592612DF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EA7AD-7353-44D2-89FD-95AE0ED70EE2}" type="slidenum">
              <a:rPr lang="en-US" altLang="en-US"/>
              <a:pPr/>
              <a:t>48</a:t>
            </a:fld>
            <a:endParaRPr lang="en-US" altLang="en-US" sz="1540"/>
          </a:p>
        </p:txBody>
      </p:sp>
      <p:sp>
        <p:nvSpPr>
          <p:cNvPr id="790636" name="Rectangle 108">
            <a:extLst>
              <a:ext uri="{FF2B5EF4-FFF2-40B4-BE49-F238E27FC236}">
                <a16:creationId xmlns:a16="http://schemas.microsoft.com/office/drawing/2014/main" xmlns="" id="{42578331-22B6-4787-8C77-1FCF10CE8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5 32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6 64</a:t>
            </a:r>
          </a:p>
        </p:txBody>
      </p:sp>
      <p:sp>
        <p:nvSpPr>
          <p:cNvPr id="790637" name="Rectangle 109">
            <a:extLst>
              <a:ext uri="{FF2B5EF4-FFF2-40B4-BE49-F238E27FC236}">
                <a16:creationId xmlns:a16="http://schemas.microsoft.com/office/drawing/2014/main" xmlns="" id="{B8F0BD9A-FC57-40C0-BCDF-A3DA0EED9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90638" name="Rectangle 110">
            <a:extLst>
              <a:ext uri="{FF2B5EF4-FFF2-40B4-BE49-F238E27FC236}">
                <a16:creationId xmlns:a16="http://schemas.microsoft.com/office/drawing/2014/main" xmlns="" id="{50653250-0327-4B05-8F51-22EFE2CC0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90639" name="Rectangle 111">
            <a:extLst>
              <a:ext uri="{FF2B5EF4-FFF2-40B4-BE49-F238E27FC236}">
                <a16:creationId xmlns:a16="http://schemas.microsoft.com/office/drawing/2014/main" xmlns="" id="{1EBDCD6D-963E-4FD2-9BB5-22829D7AC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90640" name="Rectangle 112">
            <a:extLst>
              <a:ext uri="{FF2B5EF4-FFF2-40B4-BE49-F238E27FC236}">
                <a16:creationId xmlns:a16="http://schemas.microsoft.com/office/drawing/2014/main" xmlns="" id="{C8D6D93D-4198-41D9-915C-6A66CDFA1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90641" name="Rectangle 113">
            <a:extLst>
              <a:ext uri="{FF2B5EF4-FFF2-40B4-BE49-F238E27FC236}">
                <a16:creationId xmlns:a16="http://schemas.microsoft.com/office/drawing/2014/main" xmlns="" id="{9E38BD47-24F2-4F61-89DB-4F68385A7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90642" name="Rectangle 114">
            <a:extLst>
              <a:ext uri="{FF2B5EF4-FFF2-40B4-BE49-F238E27FC236}">
                <a16:creationId xmlns:a16="http://schemas.microsoft.com/office/drawing/2014/main" xmlns="" id="{6E970D27-B75C-418D-91ED-CCAB1C12E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90643" name="Rectangle 115">
            <a:extLst>
              <a:ext uri="{FF2B5EF4-FFF2-40B4-BE49-F238E27FC236}">
                <a16:creationId xmlns:a16="http://schemas.microsoft.com/office/drawing/2014/main" xmlns="" id="{8DDE3AEA-8A70-47A3-9C1B-1DEA91AF8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90644" name="Rectangle 116">
            <a:extLst>
              <a:ext uri="{FF2B5EF4-FFF2-40B4-BE49-F238E27FC236}">
                <a16:creationId xmlns:a16="http://schemas.microsoft.com/office/drawing/2014/main" xmlns="" id="{32ED03D4-AD12-4B23-957F-348D5FA4B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90645" name="Rectangle 117">
            <a:extLst>
              <a:ext uri="{FF2B5EF4-FFF2-40B4-BE49-F238E27FC236}">
                <a16:creationId xmlns:a16="http://schemas.microsoft.com/office/drawing/2014/main" xmlns="" id="{DDF2CC40-1DE4-4889-BA67-9E9246E73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90646" name="Rectangle 118">
            <a:extLst>
              <a:ext uri="{FF2B5EF4-FFF2-40B4-BE49-F238E27FC236}">
                <a16:creationId xmlns:a16="http://schemas.microsoft.com/office/drawing/2014/main" xmlns="" id="{E8A6CD34-8313-4810-8802-1281F93F8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90647" name="Rectangle 119">
            <a:extLst>
              <a:ext uri="{FF2B5EF4-FFF2-40B4-BE49-F238E27FC236}">
                <a16:creationId xmlns:a16="http://schemas.microsoft.com/office/drawing/2014/main" xmlns="" id="{D1CF6461-82D6-4EE1-985A-2B403D98D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0648" name="Rectangle 120">
            <a:extLst>
              <a:ext uri="{FF2B5EF4-FFF2-40B4-BE49-F238E27FC236}">
                <a16:creationId xmlns:a16="http://schemas.microsoft.com/office/drawing/2014/main" xmlns="" id="{7EF01954-C984-42B3-A2B8-8A0FCCCF6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90649" name="Rectangle 121">
            <a:extLst>
              <a:ext uri="{FF2B5EF4-FFF2-40B4-BE49-F238E27FC236}">
                <a16:creationId xmlns:a16="http://schemas.microsoft.com/office/drawing/2014/main" xmlns="" id="{8FF8AD03-1605-4345-9DB8-9C559C0DA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0650" name="Rectangle 122">
            <a:extLst>
              <a:ext uri="{FF2B5EF4-FFF2-40B4-BE49-F238E27FC236}">
                <a16:creationId xmlns:a16="http://schemas.microsoft.com/office/drawing/2014/main" xmlns="" id="{CFC14E6B-49EE-4541-9258-7E35EF6A2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0651" name="Rectangle 123">
            <a:extLst>
              <a:ext uri="{FF2B5EF4-FFF2-40B4-BE49-F238E27FC236}">
                <a16:creationId xmlns:a16="http://schemas.microsoft.com/office/drawing/2014/main" xmlns="" id="{A8F19127-0732-46C2-9495-EA5A7AA35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0652" name="Rectangle 124">
            <a:extLst>
              <a:ext uri="{FF2B5EF4-FFF2-40B4-BE49-F238E27FC236}">
                <a16:creationId xmlns:a16="http://schemas.microsoft.com/office/drawing/2014/main" xmlns="" id="{BE37AE0E-EA59-49D9-8F85-D95E94CC5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90653" name="Rectangle 125">
            <a:extLst>
              <a:ext uri="{FF2B5EF4-FFF2-40B4-BE49-F238E27FC236}">
                <a16:creationId xmlns:a16="http://schemas.microsoft.com/office/drawing/2014/main" xmlns="" id="{92AE3AC7-3370-48CB-B030-B03967CE2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90654" name="Rectangle 126">
            <a:extLst>
              <a:ext uri="{FF2B5EF4-FFF2-40B4-BE49-F238E27FC236}">
                <a16:creationId xmlns:a16="http://schemas.microsoft.com/office/drawing/2014/main" xmlns="" id="{145DF3E3-6371-4349-87F5-3AE569B4A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7244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90655" name="Rectangle 127">
            <a:extLst>
              <a:ext uri="{FF2B5EF4-FFF2-40B4-BE49-F238E27FC236}">
                <a16:creationId xmlns:a16="http://schemas.microsoft.com/office/drawing/2014/main" xmlns="" id="{D138AD27-3BB4-4836-9D74-4104D09EF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7244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32</a:t>
            </a:r>
          </a:p>
        </p:txBody>
      </p:sp>
      <p:sp>
        <p:nvSpPr>
          <p:cNvPr id="790656" name="Rectangle 128">
            <a:extLst>
              <a:ext uri="{FF2B5EF4-FFF2-40B4-BE49-F238E27FC236}">
                <a16:creationId xmlns:a16="http://schemas.microsoft.com/office/drawing/2014/main" xmlns="" id="{CCBDF774-E4C7-48EB-AC2C-07638DA2C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51435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6</a:t>
            </a:r>
          </a:p>
        </p:txBody>
      </p:sp>
      <p:sp>
        <p:nvSpPr>
          <p:cNvPr id="790657" name="Rectangle 129">
            <a:extLst>
              <a:ext uri="{FF2B5EF4-FFF2-40B4-BE49-F238E27FC236}">
                <a16:creationId xmlns:a16="http://schemas.microsoft.com/office/drawing/2014/main" xmlns="" id="{92BCF913-B7D4-4594-AEF8-ED8566163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51435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64</a:t>
            </a:r>
          </a:p>
        </p:txBody>
      </p:sp>
      <p:sp>
        <p:nvSpPr>
          <p:cNvPr id="790658" name="Rectangle 130">
            <a:extLst>
              <a:ext uri="{FF2B5EF4-FFF2-40B4-BE49-F238E27FC236}">
                <a16:creationId xmlns:a16="http://schemas.microsoft.com/office/drawing/2014/main" xmlns="" id="{F16B276E-8F20-4B97-8EEC-A8BFA1BB5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55626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7</a:t>
            </a:r>
          </a:p>
        </p:txBody>
      </p:sp>
      <p:sp>
        <p:nvSpPr>
          <p:cNvPr id="790659" name="Rectangle 131">
            <a:extLst>
              <a:ext uri="{FF2B5EF4-FFF2-40B4-BE49-F238E27FC236}">
                <a16:creationId xmlns:a16="http://schemas.microsoft.com/office/drawing/2014/main" xmlns="" id="{CF7868C6-F86F-4D37-A237-8731021B7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55626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128</a:t>
            </a:r>
          </a:p>
        </p:txBody>
      </p:sp>
      <p:sp>
        <p:nvSpPr>
          <p:cNvPr id="790660" name="Rectangle 132">
            <a:extLst>
              <a:ext uri="{FF2B5EF4-FFF2-40B4-BE49-F238E27FC236}">
                <a16:creationId xmlns:a16="http://schemas.microsoft.com/office/drawing/2014/main" xmlns="" id="{F12A18EC-DC19-4F92-AA78-F61571C7F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0661" name="Rectangle 133">
            <a:extLst>
              <a:ext uri="{FF2B5EF4-FFF2-40B4-BE49-F238E27FC236}">
                <a16:creationId xmlns:a16="http://schemas.microsoft.com/office/drawing/2014/main" xmlns="" id="{7F87B972-1A1B-47BA-8D1E-7439722FE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7244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0662" name="Rectangle 134">
            <a:extLst>
              <a:ext uri="{FF2B5EF4-FFF2-40B4-BE49-F238E27FC236}">
                <a16:creationId xmlns:a16="http://schemas.microsoft.com/office/drawing/2014/main" xmlns="" id="{1B309E95-B1A8-4B63-ADAE-D1ADD0857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51435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0663" name="Rectangle 135">
            <a:extLst>
              <a:ext uri="{FF2B5EF4-FFF2-40B4-BE49-F238E27FC236}">
                <a16:creationId xmlns:a16="http://schemas.microsoft.com/office/drawing/2014/main" xmlns="" id="{0711A971-7ECC-4BC3-A018-914941CFC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55626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false</a:t>
            </a:r>
          </a:p>
        </p:txBody>
      </p:sp>
      <p:sp>
        <p:nvSpPr>
          <p:cNvPr id="790664" name="Rectangle 136">
            <a:extLst>
              <a:ext uri="{FF2B5EF4-FFF2-40B4-BE49-F238E27FC236}">
                <a16:creationId xmlns:a16="http://schemas.microsoft.com/office/drawing/2014/main" xmlns="" id="{5486AF5C-3B25-410B-A3D6-2DA6C1AFC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  <p:sp>
        <p:nvSpPr>
          <p:cNvPr id="38" name="object 9">
            <a:extLst>
              <a:ext uri="{FF2B5EF4-FFF2-40B4-BE49-F238E27FC236}">
                <a16:creationId xmlns:a16="http://schemas.microsoft.com/office/drawing/2014/main" xmlns="" id="{FE5D705A-DDAF-4D62-B05E-DFF0CF4523B4}"/>
              </a:ext>
            </a:extLst>
          </p:cNvPr>
          <p:cNvSpPr/>
          <p:nvPr/>
        </p:nvSpPr>
        <p:spPr>
          <a:xfrm>
            <a:off x="670562" y="3104066"/>
            <a:ext cx="4810918" cy="2153734"/>
          </a:xfrm>
          <a:custGeom>
            <a:avLst/>
            <a:gdLst/>
            <a:ahLst/>
            <a:cxnLst/>
            <a:rect l="l" t="t" r="r" b="b"/>
            <a:pathLst>
              <a:path w="4632325" h="1954529">
                <a:moveTo>
                  <a:pt x="0" y="1954212"/>
                </a:moveTo>
                <a:lnTo>
                  <a:pt x="4632325" y="1954212"/>
                </a:lnTo>
                <a:lnTo>
                  <a:pt x="4632325" y="0"/>
                </a:lnTo>
                <a:lnTo>
                  <a:pt x="0" y="0"/>
                </a:lnTo>
                <a:lnTo>
                  <a:pt x="0" y="195421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0">
            <a:extLst>
              <a:ext uri="{FF2B5EF4-FFF2-40B4-BE49-F238E27FC236}">
                <a16:creationId xmlns:a16="http://schemas.microsoft.com/office/drawing/2014/main" xmlns="" id="{8406CC64-1CD2-42D6-8AE9-E3281281C737}"/>
              </a:ext>
            </a:extLst>
          </p:cNvPr>
          <p:cNvSpPr txBox="1"/>
          <p:nvPr/>
        </p:nvSpPr>
        <p:spPr>
          <a:xfrm>
            <a:off x="966947" y="3172646"/>
            <a:ext cx="4293870" cy="123565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3053080">
              <a:lnSpc>
                <a:spcPct val="102099"/>
              </a:lnSpc>
              <a:spcBef>
                <a:spcPts val="60"/>
              </a:spcBef>
            </a:pPr>
            <a:r>
              <a:rPr lang="en-US" sz="1600" b="1" dirty="0" err="1">
                <a:solidFill>
                  <a:srgbClr val="0000FF"/>
                </a:solidFill>
                <a:latin typeface="Courier New"/>
                <a:cs typeface="Courier New"/>
              </a:rPr>
              <a:t>int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lang="en-US" sz="1600" b="1" dirty="0" err="1">
                <a:solidFill>
                  <a:srgbClr val="010000"/>
                </a:solidFill>
                <a:latin typeface="Courier New"/>
                <a:cs typeface="Courier New"/>
              </a:rPr>
              <a:t>i</a:t>
            </a:r>
            <a:r>
              <a:rPr lang="en-US" sz="1600" b="1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lang="en-US"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;  </a:t>
            </a:r>
            <a:r>
              <a:rPr lang="en-US" sz="1600" b="1" dirty="0" err="1">
                <a:solidFill>
                  <a:srgbClr val="0000FF"/>
                </a:solidFill>
                <a:latin typeface="Courier New"/>
                <a:cs typeface="Courier New"/>
              </a:rPr>
              <a:t>int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010000"/>
                </a:solidFill>
                <a:latin typeface="Courier New"/>
                <a:cs typeface="Courier New"/>
              </a:rPr>
              <a:t>v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lang="en-US"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93399"/>
                </a:solidFill>
                <a:latin typeface="Courier New"/>
                <a:cs typeface="Courier New"/>
              </a:rPr>
              <a:t>1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lang="en-US" sz="1600" dirty="0">
              <a:latin typeface="Courier New"/>
              <a:cs typeface="Courier New"/>
            </a:endParaRPr>
          </a:p>
          <a:p>
            <a:pPr marL="378460" marR="5080" indent="-366395">
              <a:lnSpc>
                <a:spcPts val="1739"/>
              </a:lnSpc>
              <a:spcBef>
                <a:spcPts val="185"/>
              </a:spcBef>
            </a:pP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while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lang="en-US" sz="1600" b="1" dirty="0" err="1">
                <a:solidFill>
                  <a:srgbClr val="010000"/>
                </a:solidFill>
                <a:latin typeface="Courier New"/>
                <a:cs typeface="Courier New"/>
              </a:rPr>
              <a:t>i</a:t>
            </a:r>
            <a:r>
              <a:rPr lang="en-US" sz="1600" b="1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&lt;= </a:t>
            </a:r>
            <a:r>
              <a:rPr lang="en-US" sz="1600" b="1" dirty="0">
                <a:solidFill>
                  <a:srgbClr val="010000"/>
                </a:solidFill>
                <a:latin typeface="Courier New"/>
                <a:cs typeface="Courier New"/>
              </a:rPr>
              <a:t>N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) </a:t>
            </a:r>
            <a:r>
              <a:rPr lang="en-US" sz="1600" b="1" dirty="0">
                <a:latin typeface="Courier New"/>
                <a:cs typeface="Courier New"/>
              </a:rPr>
              <a:t>{  </a:t>
            </a:r>
            <a:r>
              <a:rPr lang="en-US" sz="1600" b="1" spc="-5" dirty="0" err="1">
                <a:solidFill>
                  <a:srgbClr val="010000"/>
                </a:solidFill>
                <a:latin typeface="Courier New"/>
                <a:cs typeface="Courier New"/>
              </a:rPr>
              <a:t>System</a:t>
            </a:r>
            <a:r>
              <a:rPr lang="en-US" sz="1600" b="1" spc="-5" dirty="0" err="1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lang="en-US" sz="1600" b="1" spc="-5" dirty="0" err="1">
                <a:solidFill>
                  <a:srgbClr val="010000"/>
                </a:solidFill>
                <a:latin typeface="Courier New"/>
                <a:cs typeface="Courier New"/>
              </a:rPr>
              <a:t>out</a:t>
            </a:r>
            <a:r>
              <a:rPr lang="en-US" sz="1600" b="1" spc="-5" dirty="0" err="1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lang="en-US" sz="1600" b="1" spc="-5" dirty="0" err="1">
                <a:latin typeface="Courier New"/>
                <a:cs typeface="Courier New"/>
              </a:rPr>
              <a:t>println</a:t>
            </a:r>
            <a:r>
              <a:rPr lang="en-US"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lang="en-US" sz="1600" b="1" spc="-5" dirty="0" err="1">
                <a:solidFill>
                  <a:srgbClr val="010000"/>
                </a:solidFill>
                <a:latin typeface="Courier New"/>
                <a:cs typeface="Courier New"/>
              </a:rPr>
              <a:t>i</a:t>
            </a:r>
            <a:r>
              <a:rPr lang="en-US"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+ </a:t>
            </a:r>
            <a:r>
              <a:rPr lang="en-US" sz="1600" b="1" dirty="0">
                <a:solidFill>
                  <a:srgbClr val="10660F"/>
                </a:solidFill>
                <a:latin typeface="Courier New"/>
                <a:cs typeface="Courier New"/>
              </a:rPr>
              <a:t>" "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+</a:t>
            </a:r>
            <a:r>
              <a:rPr lang="en-US"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lang="en-US"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v</a:t>
            </a:r>
            <a:r>
              <a:rPr lang="en-US"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</a:t>
            </a:r>
            <a:endParaRPr lang="en-US" sz="1600" dirty="0">
              <a:latin typeface="Courier New"/>
              <a:cs typeface="Courier New"/>
            </a:endParaRPr>
          </a:p>
          <a:p>
            <a:pPr marL="12700" marR="3053080">
              <a:lnSpc>
                <a:spcPct val="102099"/>
              </a:lnSpc>
              <a:spcBef>
                <a:spcPts val="60"/>
              </a:spcBef>
            </a:pPr>
            <a:endParaRPr sz="1600" dirty="0">
              <a:latin typeface="Courier New"/>
              <a:cs typeface="Courier New"/>
            </a:endParaRPr>
          </a:p>
        </p:txBody>
      </p:sp>
      <p:graphicFrame>
        <p:nvGraphicFramePr>
          <p:cNvPr id="40" name="object 11">
            <a:extLst>
              <a:ext uri="{FF2B5EF4-FFF2-40B4-BE49-F238E27FC236}">
                <a16:creationId xmlns:a16="http://schemas.microsoft.com/office/drawing/2014/main" xmlns="" id="{BADDC573-104B-416A-8AA7-29FB4BCCE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70343"/>
              </p:ext>
            </p:extLst>
          </p:nvPr>
        </p:nvGraphicFramePr>
        <p:xfrm>
          <a:off x="947897" y="4192199"/>
          <a:ext cx="1648715" cy="71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38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38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438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66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i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i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+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1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ourier New"/>
                          <a:cs typeface="Courier New"/>
                        </a:rPr>
                        <a:t>}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635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v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2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*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v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;</a:t>
                      </a:r>
                      <a:endParaRPr sz="16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90635" name="Rectangle 107">
            <a:extLst>
              <a:ext uri="{FF2B5EF4-FFF2-40B4-BE49-F238E27FC236}">
                <a16:creationId xmlns:a16="http://schemas.microsoft.com/office/drawing/2014/main" xmlns="" id="{000FC121-FEC8-4DC9-BE59-C5F01A3D4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1" y="3638233"/>
            <a:ext cx="4831874" cy="319564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</p:spTree>
    <p:extLst>
      <p:ext uri="{BB962C8B-B14F-4D97-AF65-F5344CB8AC3E}">
        <p14:creationId xmlns:p14="http://schemas.microsoft.com/office/powerpoint/2010/main" val="10268126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9">
            <a:extLst>
              <a:ext uri="{FF2B5EF4-FFF2-40B4-BE49-F238E27FC236}">
                <a16:creationId xmlns:a16="http://schemas.microsoft.com/office/drawing/2014/main" xmlns="" id="{43804113-3C9A-45E4-B434-E638A9872158}"/>
              </a:ext>
            </a:extLst>
          </p:cNvPr>
          <p:cNvSpPr/>
          <p:nvPr/>
        </p:nvSpPr>
        <p:spPr>
          <a:xfrm>
            <a:off x="779304" y="3104066"/>
            <a:ext cx="4702175" cy="2039434"/>
          </a:xfrm>
          <a:custGeom>
            <a:avLst/>
            <a:gdLst/>
            <a:ahLst/>
            <a:cxnLst/>
            <a:rect l="l" t="t" r="r" b="b"/>
            <a:pathLst>
              <a:path w="4632325" h="1954529">
                <a:moveTo>
                  <a:pt x="0" y="1954212"/>
                </a:moveTo>
                <a:lnTo>
                  <a:pt x="4632325" y="1954212"/>
                </a:lnTo>
                <a:lnTo>
                  <a:pt x="4632325" y="0"/>
                </a:lnTo>
                <a:lnTo>
                  <a:pt x="0" y="0"/>
                </a:lnTo>
                <a:lnTo>
                  <a:pt x="0" y="195421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0">
            <a:extLst>
              <a:ext uri="{FF2B5EF4-FFF2-40B4-BE49-F238E27FC236}">
                <a16:creationId xmlns:a16="http://schemas.microsoft.com/office/drawing/2014/main" xmlns="" id="{B288BF33-EFC4-48AB-BD2B-B1AECDE9A039}"/>
              </a:ext>
            </a:extLst>
          </p:cNvPr>
          <p:cNvSpPr txBox="1"/>
          <p:nvPr/>
        </p:nvSpPr>
        <p:spPr>
          <a:xfrm>
            <a:off x="966947" y="3172646"/>
            <a:ext cx="4293870" cy="123565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3053080">
              <a:lnSpc>
                <a:spcPct val="102099"/>
              </a:lnSpc>
              <a:spcBef>
                <a:spcPts val="60"/>
              </a:spcBef>
            </a:pPr>
            <a:r>
              <a:rPr lang="en-US" sz="1600" b="1" dirty="0" err="1">
                <a:solidFill>
                  <a:srgbClr val="0000FF"/>
                </a:solidFill>
                <a:latin typeface="Courier New"/>
                <a:cs typeface="Courier New"/>
              </a:rPr>
              <a:t>int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lang="en-US" sz="1600" b="1" dirty="0" err="1">
                <a:solidFill>
                  <a:srgbClr val="010000"/>
                </a:solidFill>
                <a:latin typeface="Courier New"/>
                <a:cs typeface="Courier New"/>
              </a:rPr>
              <a:t>i</a:t>
            </a:r>
            <a:r>
              <a:rPr lang="en-US" sz="1600" b="1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lang="en-US"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;  </a:t>
            </a:r>
            <a:r>
              <a:rPr lang="en-US" sz="1600" b="1" dirty="0" err="1">
                <a:solidFill>
                  <a:srgbClr val="0000FF"/>
                </a:solidFill>
                <a:latin typeface="Courier New"/>
                <a:cs typeface="Courier New"/>
              </a:rPr>
              <a:t>int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010000"/>
                </a:solidFill>
                <a:latin typeface="Courier New"/>
                <a:cs typeface="Courier New"/>
              </a:rPr>
              <a:t>v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lang="en-US"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93399"/>
                </a:solidFill>
                <a:latin typeface="Courier New"/>
                <a:cs typeface="Courier New"/>
              </a:rPr>
              <a:t>1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lang="en-US" sz="1600" dirty="0">
              <a:latin typeface="Courier New"/>
              <a:cs typeface="Courier New"/>
            </a:endParaRPr>
          </a:p>
          <a:p>
            <a:pPr marL="378460" marR="5080" indent="-366395">
              <a:lnSpc>
                <a:spcPts val="1739"/>
              </a:lnSpc>
              <a:spcBef>
                <a:spcPts val="185"/>
              </a:spcBef>
            </a:pP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while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lang="en-US" sz="1600" b="1" dirty="0" err="1">
                <a:solidFill>
                  <a:srgbClr val="010000"/>
                </a:solidFill>
                <a:latin typeface="Courier New"/>
                <a:cs typeface="Courier New"/>
              </a:rPr>
              <a:t>i</a:t>
            </a:r>
            <a:r>
              <a:rPr lang="en-US" sz="1600" b="1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&lt;= </a:t>
            </a:r>
            <a:r>
              <a:rPr lang="en-US" sz="1600" b="1" dirty="0">
                <a:solidFill>
                  <a:srgbClr val="010000"/>
                </a:solidFill>
                <a:latin typeface="Courier New"/>
                <a:cs typeface="Courier New"/>
              </a:rPr>
              <a:t>N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) </a:t>
            </a:r>
            <a:r>
              <a:rPr lang="en-US" sz="1600" b="1" dirty="0">
                <a:latin typeface="Courier New"/>
                <a:cs typeface="Courier New"/>
              </a:rPr>
              <a:t>{  </a:t>
            </a:r>
            <a:r>
              <a:rPr lang="en-US" sz="1600" b="1" spc="-5" dirty="0" err="1">
                <a:solidFill>
                  <a:srgbClr val="010000"/>
                </a:solidFill>
                <a:latin typeface="Courier New"/>
                <a:cs typeface="Courier New"/>
              </a:rPr>
              <a:t>System</a:t>
            </a:r>
            <a:r>
              <a:rPr lang="en-US" sz="1600" b="1" spc="-5" dirty="0" err="1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lang="en-US" sz="1600" b="1" spc="-5" dirty="0" err="1">
                <a:solidFill>
                  <a:srgbClr val="010000"/>
                </a:solidFill>
                <a:latin typeface="Courier New"/>
                <a:cs typeface="Courier New"/>
              </a:rPr>
              <a:t>out</a:t>
            </a:r>
            <a:r>
              <a:rPr lang="en-US" sz="1600" b="1" spc="-5" dirty="0" err="1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lang="en-US" sz="1600" b="1" spc="-5" dirty="0" err="1">
                <a:latin typeface="Courier New"/>
                <a:cs typeface="Courier New"/>
              </a:rPr>
              <a:t>println</a:t>
            </a:r>
            <a:r>
              <a:rPr lang="en-US"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lang="en-US" sz="1600" b="1" spc="-5" dirty="0" err="1">
                <a:solidFill>
                  <a:srgbClr val="010000"/>
                </a:solidFill>
                <a:latin typeface="Courier New"/>
                <a:cs typeface="Courier New"/>
              </a:rPr>
              <a:t>i</a:t>
            </a:r>
            <a:r>
              <a:rPr lang="en-US"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+ </a:t>
            </a:r>
            <a:r>
              <a:rPr lang="en-US" sz="1600" b="1" dirty="0">
                <a:solidFill>
                  <a:srgbClr val="10660F"/>
                </a:solidFill>
                <a:latin typeface="Courier New"/>
                <a:cs typeface="Courier New"/>
              </a:rPr>
              <a:t>" "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+</a:t>
            </a:r>
            <a:r>
              <a:rPr lang="en-US"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lang="en-US"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v</a:t>
            </a:r>
            <a:r>
              <a:rPr lang="en-US"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</a:t>
            </a:r>
            <a:endParaRPr lang="en-US" sz="1600" dirty="0">
              <a:latin typeface="Courier New"/>
              <a:cs typeface="Courier New"/>
            </a:endParaRPr>
          </a:p>
          <a:p>
            <a:pPr marL="12700" marR="3053080">
              <a:lnSpc>
                <a:spcPct val="102099"/>
              </a:lnSpc>
              <a:spcBef>
                <a:spcPts val="60"/>
              </a:spcBef>
            </a:pPr>
            <a:endParaRPr sz="1600" dirty="0">
              <a:latin typeface="Courier New"/>
              <a:cs typeface="Courier New"/>
            </a:endParaRPr>
          </a:p>
        </p:txBody>
      </p:sp>
      <p:graphicFrame>
        <p:nvGraphicFramePr>
          <p:cNvPr id="38" name="object 11">
            <a:extLst>
              <a:ext uri="{FF2B5EF4-FFF2-40B4-BE49-F238E27FC236}">
                <a16:creationId xmlns:a16="http://schemas.microsoft.com/office/drawing/2014/main" xmlns="" id="{95760BDC-F235-49A3-8750-1BCD7B24E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384464"/>
              </p:ext>
            </p:extLst>
          </p:nvPr>
        </p:nvGraphicFramePr>
        <p:xfrm>
          <a:off x="947897" y="4192199"/>
          <a:ext cx="1648715" cy="71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38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38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438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66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i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i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+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1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ourier New"/>
                          <a:cs typeface="Courier New"/>
                        </a:rPr>
                        <a:t>}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635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v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2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*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v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;</a:t>
                      </a:r>
                      <a:endParaRPr sz="16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92578" name="Rectangle 2">
            <a:extLst>
              <a:ext uri="{FF2B5EF4-FFF2-40B4-BE49-F238E27FC236}">
                <a16:creationId xmlns:a16="http://schemas.microsoft.com/office/drawing/2014/main" xmlns="" id="{14976ECE-9ED6-4D95-A87F-292430119C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988" y="635000"/>
            <a:ext cx="2722422" cy="307777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Powers of Two:  Trace</a:t>
            </a:r>
          </a:p>
        </p:txBody>
      </p:sp>
      <p:sp>
        <p:nvSpPr>
          <p:cNvPr id="792579" name="Rectangle 3">
            <a:extLst>
              <a:ext uri="{FF2B5EF4-FFF2-40B4-BE49-F238E27FC236}">
                <a16:creationId xmlns:a16="http://schemas.microsoft.com/office/drawing/2014/main" xmlns="" id="{9FD1C005-7934-4841-B0B3-062D085DF5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0792" y="1649487"/>
            <a:ext cx="6192203" cy="830997"/>
          </a:xfrm>
        </p:spPr>
        <p:txBody>
          <a:bodyPr>
            <a:normAutofit fontScale="85000" lnSpcReduction="20000"/>
          </a:bodyPr>
          <a:lstStyle/>
          <a:p>
            <a:r>
              <a:rPr kumimoji="0" lang="en-US" altLang="en-US"/>
              <a:t>Ex.  </a:t>
            </a:r>
            <a:r>
              <a:rPr kumimoji="0" lang="en-US" altLang="en-US">
                <a:solidFill>
                  <a:schemeClr val="tx1"/>
                </a:solidFill>
              </a:rPr>
              <a:t>Print powers of 2 that are </a:t>
            </a:r>
            <a:r>
              <a:rPr kumimoji="0" lang="en-US" altLang="en-US">
                <a:solidFill>
                  <a:schemeClr val="tx1"/>
                </a:solidFill>
                <a:sym typeface="Symbol" panose="05050102010706020507" pitchFamily="18" charset="2"/>
              </a:rPr>
              <a:t></a:t>
            </a:r>
            <a:r>
              <a:rPr kumimoji="0" lang="en-US" altLang="en-US">
                <a:solidFill>
                  <a:schemeClr val="tx1"/>
                </a:solidFill>
              </a:rPr>
              <a:t> 2</a:t>
            </a:r>
            <a:r>
              <a:rPr kumimoji="0" lang="en-US" altLang="en-US" baseline="30000">
                <a:solidFill>
                  <a:schemeClr val="tx1"/>
                </a:solidFill>
              </a:rPr>
              <a:t>N</a:t>
            </a:r>
            <a:r>
              <a:rPr kumimoji="0" lang="en-US" altLang="en-US">
                <a:solidFill>
                  <a:schemeClr val="tx1"/>
                </a:solidFill>
              </a:rPr>
              <a:t>.</a:t>
            </a:r>
            <a:endParaRPr kumimoji="0" lang="en-US" altLang="en-US" baseline="30000">
              <a:solidFill>
                <a:schemeClr val="tx1"/>
              </a:solidFill>
            </a:endParaRPr>
          </a:p>
          <a:p>
            <a:pPr lvl="1"/>
            <a:r>
              <a:rPr kumimoji="0" lang="en-US" altLang="en-US"/>
              <a:t>Increment </a:t>
            </a:r>
            <a:r>
              <a:rPr lang="en-US" altLang="en-US" sz="1760">
                <a:latin typeface="Courier New" panose="02070309020205020404" pitchFamily="49" charset="0"/>
              </a:rPr>
              <a:t>i</a:t>
            </a:r>
            <a:r>
              <a:rPr kumimoji="0" lang="en-US" altLang="en-US"/>
              <a:t> from </a:t>
            </a:r>
            <a:r>
              <a:rPr lang="en-US" altLang="en-US" sz="1760">
                <a:latin typeface="Courier New" panose="02070309020205020404" pitchFamily="49" charset="0"/>
              </a:rPr>
              <a:t>0</a:t>
            </a:r>
            <a:r>
              <a:rPr kumimoji="0" lang="en-US" altLang="en-US"/>
              <a:t> to </a:t>
            </a:r>
            <a:r>
              <a:rPr lang="en-US" altLang="en-US" sz="1760">
                <a:latin typeface="Courier New" panose="02070309020205020404" pitchFamily="49" charset="0"/>
              </a:rPr>
              <a:t>N</a:t>
            </a:r>
            <a:r>
              <a:rPr kumimoji="0" lang="en-US" altLang="en-US"/>
              <a:t>.</a:t>
            </a:r>
          </a:p>
          <a:p>
            <a:pPr lvl="1"/>
            <a:r>
              <a:rPr kumimoji="0" lang="en-US" altLang="en-US"/>
              <a:t>Double </a:t>
            </a:r>
            <a:r>
              <a:rPr lang="en-US" altLang="en-US" sz="1760">
                <a:latin typeface="Courier New" panose="02070309020205020404" pitchFamily="49" charset="0"/>
              </a:rPr>
              <a:t>v</a:t>
            </a:r>
            <a:r>
              <a:rPr kumimoji="0" lang="en-US" altLang="en-US"/>
              <a:t> each time.</a:t>
            </a:r>
          </a:p>
        </p:txBody>
      </p: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xmlns="" id="{43531E0C-9FEE-4F81-B7B3-D15AB0371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C093C-ACA2-4663-9FE2-370652E18C12}" type="slidenum">
              <a:rPr lang="en-US" altLang="en-US"/>
              <a:pPr/>
              <a:t>49</a:t>
            </a:fld>
            <a:endParaRPr lang="en-US" altLang="en-US" sz="1540"/>
          </a:p>
        </p:txBody>
      </p:sp>
      <p:sp>
        <p:nvSpPr>
          <p:cNvPr id="792653" name="Rectangle 77">
            <a:extLst>
              <a:ext uri="{FF2B5EF4-FFF2-40B4-BE49-F238E27FC236}">
                <a16:creationId xmlns:a16="http://schemas.microsoft.com/office/drawing/2014/main" xmlns="" id="{9EDCD066-E181-4C3F-B954-084020E16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4716" y="2623662"/>
            <a:ext cx="1108869" cy="19466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283" tIns="201168" rIns="101283" bIns="20116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0 1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1 2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2 4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3 8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4 16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5 32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sz="1540">
                <a:latin typeface="Courier New" panose="02070309020205020404" pitchFamily="49" charset="0"/>
              </a:rPr>
              <a:t>6 64</a:t>
            </a:r>
          </a:p>
        </p:txBody>
      </p:sp>
      <p:sp>
        <p:nvSpPr>
          <p:cNvPr id="792654" name="Rectangle 78">
            <a:extLst>
              <a:ext uri="{FF2B5EF4-FFF2-40B4-BE49-F238E27FC236}">
                <a16:creationId xmlns:a16="http://schemas.microsoft.com/office/drawing/2014/main" xmlns="" id="{A9AAE79C-3B2B-4273-98EB-0BF6170E3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6289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0</a:t>
            </a:r>
          </a:p>
        </p:txBody>
      </p:sp>
      <p:sp>
        <p:nvSpPr>
          <p:cNvPr id="792655" name="Rectangle 79">
            <a:extLst>
              <a:ext uri="{FF2B5EF4-FFF2-40B4-BE49-F238E27FC236}">
                <a16:creationId xmlns:a16="http://schemas.microsoft.com/office/drawing/2014/main" xmlns="" id="{A0B36A32-63CB-4AE9-A8A9-3C9C9F589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6289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92656" name="Rectangle 80">
            <a:extLst>
              <a:ext uri="{FF2B5EF4-FFF2-40B4-BE49-F238E27FC236}">
                <a16:creationId xmlns:a16="http://schemas.microsoft.com/office/drawing/2014/main" xmlns="" id="{364B6D7D-1A28-41A8-9564-C80620EAA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792657" name="Rectangle 81">
            <a:extLst>
              <a:ext uri="{FF2B5EF4-FFF2-40B4-BE49-F238E27FC236}">
                <a16:creationId xmlns:a16="http://schemas.microsoft.com/office/drawing/2014/main" xmlns="" id="{CB29FB5B-2314-4666-BB3C-8643A1CDF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2209800"/>
            <a:ext cx="5867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</a:p>
        </p:txBody>
      </p:sp>
      <p:sp>
        <p:nvSpPr>
          <p:cNvPr id="792658" name="Rectangle 82">
            <a:extLst>
              <a:ext uri="{FF2B5EF4-FFF2-40B4-BE49-F238E27FC236}">
                <a16:creationId xmlns:a16="http://schemas.microsoft.com/office/drawing/2014/main" xmlns="" id="{7AC5973F-F83E-4623-ACA0-F66024252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0480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792659" name="Rectangle 83">
            <a:extLst>
              <a:ext uri="{FF2B5EF4-FFF2-40B4-BE49-F238E27FC236}">
                <a16:creationId xmlns:a16="http://schemas.microsoft.com/office/drawing/2014/main" xmlns="" id="{5380A18B-49CA-4EE8-B67E-151D16243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480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92660" name="Rectangle 84">
            <a:extLst>
              <a:ext uri="{FF2B5EF4-FFF2-40B4-BE49-F238E27FC236}">
                <a16:creationId xmlns:a16="http://schemas.microsoft.com/office/drawing/2014/main" xmlns="" id="{2D98ECF3-9251-4C4C-BB8B-2C3E77774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4671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2</a:t>
            </a:r>
          </a:p>
        </p:txBody>
      </p:sp>
      <p:sp>
        <p:nvSpPr>
          <p:cNvPr id="792661" name="Rectangle 85">
            <a:extLst>
              <a:ext uri="{FF2B5EF4-FFF2-40B4-BE49-F238E27FC236}">
                <a16:creationId xmlns:a16="http://schemas.microsoft.com/office/drawing/2014/main" xmlns="" id="{FC3D79D6-B51A-4340-A01F-3B93F7789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4671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92662" name="Rectangle 86">
            <a:extLst>
              <a:ext uri="{FF2B5EF4-FFF2-40B4-BE49-F238E27FC236}">
                <a16:creationId xmlns:a16="http://schemas.microsoft.com/office/drawing/2014/main" xmlns="" id="{0FA1C382-FC73-462A-AAC0-A050D6696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38862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3</a:t>
            </a:r>
          </a:p>
        </p:txBody>
      </p:sp>
      <p:sp>
        <p:nvSpPr>
          <p:cNvPr id="792663" name="Rectangle 87">
            <a:extLst>
              <a:ext uri="{FF2B5EF4-FFF2-40B4-BE49-F238E27FC236}">
                <a16:creationId xmlns:a16="http://schemas.microsoft.com/office/drawing/2014/main" xmlns="" id="{0F1B0AAF-0218-4353-A0ED-E0AC267BA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8862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8</a:t>
            </a:r>
          </a:p>
        </p:txBody>
      </p:sp>
      <p:sp>
        <p:nvSpPr>
          <p:cNvPr id="792664" name="Rectangle 88">
            <a:extLst>
              <a:ext uri="{FF2B5EF4-FFF2-40B4-BE49-F238E27FC236}">
                <a16:creationId xmlns:a16="http://schemas.microsoft.com/office/drawing/2014/main" xmlns="" id="{055D69FD-091F-4A50-AFDA-555B60326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6289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2665" name="Rectangle 89">
            <a:extLst>
              <a:ext uri="{FF2B5EF4-FFF2-40B4-BE49-F238E27FC236}">
                <a16:creationId xmlns:a16="http://schemas.microsoft.com/office/drawing/2014/main" xmlns="" id="{D90D2410-392C-4642-B8C5-5C4302F6A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2209800"/>
            <a:ext cx="1005840" cy="4191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solidFill>
                  <a:schemeClr val="bg1"/>
                </a:solidFill>
                <a:latin typeface="Courier New" panose="02070309020205020404" pitchFamily="49" charset="0"/>
              </a:rPr>
              <a:t>i &lt;= N</a:t>
            </a:r>
          </a:p>
        </p:txBody>
      </p:sp>
      <p:sp>
        <p:nvSpPr>
          <p:cNvPr id="792666" name="Rectangle 90">
            <a:extLst>
              <a:ext uri="{FF2B5EF4-FFF2-40B4-BE49-F238E27FC236}">
                <a16:creationId xmlns:a16="http://schemas.microsoft.com/office/drawing/2014/main" xmlns="" id="{426EDC1C-A5C9-41F1-9175-F3F1871EB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0480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2667" name="Rectangle 91">
            <a:extLst>
              <a:ext uri="{FF2B5EF4-FFF2-40B4-BE49-F238E27FC236}">
                <a16:creationId xmlns:a16="http://schemas.microsoft.com/office/drawing/2014/main" xmlns="" id="{4B4A9A69-7CA0-4AEB-B411-376EA86A1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4671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2668" name="Rectangle 92">
            <a:extLst>
              <a:ext uri="{FF2B5EF4-FFF2-40B4-BE49-F238E27FC236}">
                <a16:creationId xmlns:a16="http://schemas.microsoft.com/office/drawing/2014/main" xmlns="" id="{A5711236-5954-444F-A469-15B8120E9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38862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2669" name="Rectangle 93">
            <a:extLst>
              <a:ext uri="{FF2B5EF4-FFF2-40B4-BE49-F238E27FC236}">
                <a16:creationId xmlns:a16="http://schemas.microsoft.com/office/drawing/2014/main" xmlns="" id="{5EB9FCE8-2BBF-4390-A24B-0F76432C0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3053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92670" name="Rectangle 94">
            <a:extLst>
              <a:ext uri="{FF2B5EF4-FFF2-40B4-BE49-F238E27FC236}">
                <a16:creationId xmlns:a16="http://schemas.microsoft.com/office/drawing/2014/main" xmlns="" id="{4C57FD8F-AA12-49D5-8773-D4952AB01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3053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16</a:t>
            </a:r>
          </a:p>
        </p:txBody>
      </p:sp>
      <p:sp>
        <p:nvSpPr>
          <p:cNvPr id="792671" name="Rectangle 95">
            <a:extLst>
              <a:ext uri="{FF2B5EF4-FFF2-40B4-BE49-F238E27FC236}">
                <a16:creationId xmlns:a16="http://schemas.microsoft.com/office/drawing/2014/main" xmlns="" id="{BFA24E99-1E62-4D87-8655-9C88317FB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47244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92672" name="Rectangle 96">
            <a:extLst>
              <a:ext uri="{FF2B5EF4-FFF2-40B4-BE49-F238E27FC236}">
                <a16:creationId xmlns:a16="http://schemas.microsoft.com/office/drawing/2014/main" xmlns="" id="{96C5E3EC-3261-4E50-AAC2-DB6098578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47244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32</a:t>
            </a:r>
          </a:p>
        </p:txBody>
      </p:sp>
      <p:sp>
        <p:nvSpPr>
          <p:cNvPr id="792673" name="Rectangle 97">
            <a:extLst>
              <a:ext uri="{FF2B5EF4-FFF2-40B4-BE49-F238E27FC236}">
                <a16:creationId xmlns:a16="http://schemas.microsoft.com/office/drawing/2014/main" xmlns="" id="{D3C2D12C-CA14-430C-93C7-17FC09A16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51435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6</a:t>
            </a:r>
          </a:p>
        </p:txBody>
      </p:sp>
      <p:sp>
        <p:nvSpPr>
          <p:cNvPr id="792674" name="Rectangle 98">
            <a:extLst>
              <a:ext uri="{FF2B5EF4-FFF2-40B4-BE49-F238E27FC236}">
                <a16:creationId xmlns:a16="http://schemas.microsoft.com/office/drawing/2014/main" xmlns="" id="{BCD258C8-F370-4F4D-A3B7-375498241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51435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64</a:t>
            </a:r>
          </a:p>
        </p:txBody>
      </p:sp>
      <p:sp>
        <p:nvSpPr>
          <p:cNvPr id="792675" name="Rectangle 99">
            <a:extLst>
              <a:ext uri="{FF2B5EF4-FFF2-40B4-BE49-F238E27FC236}">
                <a16:creationId xmlns:a16="http://schemas.microsoft.com/office/drawing/2014/main" xmlns="" id="{C3E2A752-413D-4A77-AF78-8E7CAADA0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579" y="55626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7</a:t>
            </a:r>
          </a:p>
        </p:txBody>
      </p:sp>
      <p:sp>
        <p:nvSpPr>
          <p:cNvPr id="792676" name="Rectangle 100">
            <a:extLst>
              <a:ext uri="{FF2B5EF4-FFF2-40B4-BE49-F238E27FC236}">
                <a16:creationId xmlns:a16="http://schemas.microsoft.com/office/drawing/2014/main" xmlns="" id="{BD4B21C6-5A6C-4642-A05C-70167AC12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5562600"/>
            <a:ext cx="5867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128</a:t>
            </a:r>
          </a:p>
        </p:txBody>
      </p:sp>
      <p:sp>
        <p:nvSpPr>
          <p:cNvPr id="792677" name="Rectangle 101">
            <a:extLst>
              <a:ext uri="{FF2B5EF4-FFF2-40B4-BE49-F238E27FC236}">
                <a16:creationId xmlns:a16="http://schemas.microsoft.com/office/drawing/2014/main" xmlns="" id="{742C09B9-39E3-4BD1-BD92-1CA33ECD3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3053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>
              <a:buFont typeface="Monotype Sorts" pitchFamily="48" charset="2"/>
              <a:buNone/>
            </a:pPr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2678" name="Rectangle 102">
            <a:extLst>
              <a:ext uri="{FF2B5EF4-FFF2-40B4-BE49-F238E27FC236}">
                <a16:creationId xmlns:a16="http://schemas.microsoft.com/office/drawing/2014/main" xmlns="" id="{790FA9C0-98D8-4D4F-91FE-A4CD54B89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47244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2679" name="Rectangle 103">
            <a:extLst>
              <a:ext uri="{FF2B5EF4-FFF2-40B4-BE49-F238E27FC236}">
                <a16:creationId xmlns:a16="http://schemas.microsoft.com/office/drawing/2014/main" xmlns="" id="{1DBA08DB-197A-4A51-B10E-5428DBD46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51435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792680" name="Rectangle 104">
            <a:extLst>
              <a:ext uri="{FF2B5EF4-FFF2-40B4-BE49-F238E27FC236}">
                <a16:creationId xmlns:a16="http://schemas.microsoft.com/office/drawing/2014/main" xmlns="" id="{1DEF35A5-2484-4983-B0B4-F3B9DD92C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4059" y="5562600"/>
            <a:ext cx="1005840" cy="4191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101283" tIns="50642" rIns="101283" bIns="50642" anchor="ctr"/>
          <a:lstStyle/>
          <a:p>
            <a:pPr algn="ctr"/>
            <a:r>
              <a:rPr lang="en-US" altLang="en-US" sz="1540">
                <a:latin typeface="Courier New" panose="02070309020205020404" pitchFamily="49" charset="0"/>
              </a:rPr>
              <a:t>false</a:t>
            </a:r>
          </a:p>
        </p:txBody>
      </p:sp>
      <p:sp>
        <p:nvSpPr>
          <p:cNvPr id="792681" name="Rectangle 105">
            <a:extLst>
              <a:ext uri="{FF2B5EF4-FFF2-40B4-BE49-F238E27FC236}">
                <a16:creationId xmlns:a16="http://schemas.microsoft.com/office/drawing/2014/main" xmlns="" id="{61115266-1B63-4B77-A742-C75DC61E1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393" y="6233161"/>
            <a:ext cx="777777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540" b="1">
                <a:latin typeface="Courier New" panose="02070309020205020404" pitchFamily="49" charset="0"/>
                <a:ea typeface="ＭＳ Ｐゴシック" panose="020B0600070205080204" pitchFamily="34" charset="-128"/>
              </a:rPr>
              <a:t>N = 6</a:t>
            </a:r>
          </a:p>
        </p:txBody>
      </p:sp>
      <p:sp>
        <p:nvSpPr>
          <p:cNvPr id="39" name="Rectangle 7">
            <a:extLst>
              <a:ext uri="{FF2B5EF4-FFF2-40B4-BE49-F238E27FC236}">
                <a16:creationId xmlns:a16="http://schemas.microsoft.com/office/drawing/2014/main" xmlns="" id="{A1A3D568-5363-4CCA-928E-F69D9B08F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304" y="4682139"/>
            <a:ext cx="4702175" cy="218111"/>
          </a:xfrm>
          <a:prstGeom prst="rect">
            <a:avLst/>
          </a:prstGeom>
          <a:solidFill>
            <a:srgbClr val="003399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83" tIns="50642" rIns="101283" bIns="50642" anchor="ctr"/>
          <a:lstStyle/>
          <a:p>
            <a:endParaRPr lang="en-US" sz="1980"/>
          </a:p>
        </p:txBody>
      </p:sp>
    </p:spTree>
    <p:extLst>
      <p:ext uri="{BB962C8B-B14F-4D97-AF65-F5344CB8AC3E}">
        <p14:creationId xmlns:p14="http://schemas.microsoft.com/office/powerpoint/2010/main" val="17821661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417808"/>
            <a:ext cx="6369195" cy="5714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9400" algn="l"/>
              </a:tabLst>
            </a:pPr>
            <a:r>
              <a:rPr spc="-5" dirty="0"/>
              <a:t>While</a:t>
            </a:r>
            <a:r>
              <a:rPr dirty="0"/>
              <a:t> Loop:</a:t>
            </a:r>
            <a:r>
              <a:rPr lang="en-US" dirty="0"/>
              <a:t> </a:t>
            </a:r>
            <a:r>
              <a:rPr spc="-5" dirty="0"/>
              <a:t>Powers of</a:t>
            </a:r>
            <a:r>
              <a:rPr spc="-60" dirty="0"/>
              <a:t> </a:t>
            </a:r>
            <a:r>
              <a:rPr spc="-5" dirty="0"/>
              <a:t>Two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3876675" cy="10160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48387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Ex.	</a:t>
            </a:r>
            <a:r>
              <a:rPr sz="1800" spc="-5" dirty="0">
                <a:latin typeface="Comic Sans MS"/>
                <a:cs typeface="Comic Sans MS"/>
              </a:rPr>
              <a:t>Print powers of </a:t>
            </a:r>
            <a:r>
              <a:rPr sz="1800" dirty="0">
                <a:latin typeface="Comic Sans MS"/>
                <a:cs typeface="Comic Sans MS"/>
              </a:rPr>
              <a:t>2 </a:t>
            </a:r>
            <a:r>
              <a:rPr sz="1800" spc="-5" dirty="0">
                <a:latin typeface="Comic Sans MS"/>
                <a:cs typeface="Comic Sans MS"/>
              </a:rPr>
              <a:t>that are </a:t>
            </a:r>
            <a:r>
              <a:rPr sz="1800" spc="380" dirty="0">
                <a:latin typeface="Symbol"/>
                <a:cs typeface="Symbol"/>
              </a:rPr>
              <a:t>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omic Sans MS"/>
                <a:cs typeface="Comic Sans MS"/>
              </a:rPr>
              <a:t>2</a:t>
            </a:r>
            <a:r>
              <a:rPr sz="1800" baseline="25462" dirty="0">
                <a:latin typeface="Comic Sans MS"/>
                <a:cs typeface="Comic Sans MS"/>
              </a:rPr>
              <a:t>N</a:t>
            </a:r>
            <a:r>
              <a:rPr sz="1800" dirty="0">
                <a:latin typeface="Comic Sans MS"/>
                <a:cs typeface="Comic Sans MS"/>
              </a:rPr>
              <a:t>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Increment</a:t>
            </a:r>
            <a:r>
              <a:rPr sz="1800" spc="-15" dirty="0">
                <a:latin typeface="Comic Sans MS"/>
                <a:cs typeface="Comic Sans MS"/>
              </a:rPr>
              <a:t> </a:t>
            </a:r>
            <a:r>
              <a:rPr sz="1600" b="1" dirty="0">
                <a:latin typeface="Courier New"/>
                <a:cs typeface="Courier New"/>
              </a:rPr>
              <a:t>i</a:t>
            </a:r>
            <a:r>
              <a:rPr sz="1600" b="1" spc="-500" dirty="0">
                <a:latin typeface="Courier New"/>
                <a:cs typeface="Courier New"/>
              </a:rPr>
              <a:t> </a:t>
            </a:r>
            <a:r>
              <a:rPr sz="1800" dirty="0">
                <a:latin typeface="Comic Sans MS"/>
                <a:cs typeface="Comic Sans MS"/>
              </a:rPr>
              <a:t>from</a:t>
            </a:r>
            <a:r>
              <a:rPr sz="1800" spc="-25" dirty="0">
                <a:latin typeface="Comic Sans MS"/>
                <a:cs typeface="Comic Sans MS"/>
              </a:rPr>
              <a:t> </a:t>
            </a:r>
            <a:r>
              <a:rPr sz="1600" b="1" dirty="0">
                <a:latin typeface="Courier New"/>
                <a:cs typeface="Courier New"/>
              </a:rPr>
              <a:t>0</a:t>
            </a:r>
            <a:r>
              <a:rPr sz="1600" b="1" spc="-500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to</a:t>
            </a:r>
            <a:r>
              <a:rPr sz="1800" spc="-20" dirty="0">
                <a:latin typeface="Comic Sans MS"/>
                <a:cs typeface="Comic Sans MS"/>
              </a:rPr>
              <a:t> </a:t>
            </a:r>
            <a:r>
              <a:rPr sz="1600" b="1" dirty="0">
                <a:latin typeface="Courier New"/>
                <a:cs typeface="Courier New"/>
              </a:rPr>
              <a:t>N</a:t>
            </a:r>
            <a:r>
              <a:rPr sz="1800" dirty="0">
                <a:latin typeface="Comic Sans MS"/>
                <a:cs typeface="Comic Sans MS"/>
              </a:rPr>
              <a:t>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Double </a:t>
            </a:r>
            <a:r>
              <a:rPr sz="1600" b="1" dirty="0">
                <a:latin typeface="Courier New"/>
                <a:cs typeface="Courier New"/>
              </a:rPr>
              <a:t>v</a:t>
            </a:r>
            <a:r>
              <a:rPr sz="1600" b="1" spc="-550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each </a:t>
            </a:r>
            <a:r>
              <a:rPr sz="1800" dirty="0">
                <a:latin typeface="Comic Sans MS"/>
                <a:cs typeface="Comic Sans MS"/>
              </a:rPr>
              <a:t>time.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97849" y="2738437"/>
            <a:ext cx="1008380" cy="1757680"/>
          </a:xfrm>
          <a:prstGeom prst="rect">
            <a:avLst/>
          </a:prstGeom>
          <a:solidFill>
            <a:srgbClr val="CBCBCB"/>
          </a:solidFill>
          <a:ln w="9524">
            <a:solidFill>
              <a:srgbClr val="000000"/>
            </a:solidFill>
          </a:ln>
        </p:spPr>
        <p:txBody>
          <a:bodyPr vert="horz" wrap="square" lIns="0" tIns="88900" rIns="0" bIns="0" rtlCol="0">
            <a:spAutoFit/>
          </a:bodyPr>
          <a:lstStyle/>
          <a:p>
            <a:pPr marL="86995">
              <a:lnSpc>
                <a:spcPts val="1660"/>
              </a:lnSpc>
              <a:spcBef>
                <a:spcPts val="700"/>
              </a:spcBef>
            </a:pPr>
            <a:r>
              <a:rPr sz="1400" dirty="0">
                <a:latin typeface="Courier New"/>
                <a:cs typeface="Courier New"/>
              </a:rPr>
              <a:t>0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1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ts val="1660"/>
              </a:lnSpc>
            </a:pPr>
            <a:r>
              <a:rPr sz="1400" dirty="0">
                <a:latin typeface="Courier New"/>
                <a:cs typeface="Courier New"/>
              </a:rPr>
              <a:t>1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2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latin typeface="Courier New"/>
                <a:cs typeface="Courier New"/>
              </a:rPr>
              <a:t>2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4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Courier New"/>
                <a:cs typeface="Courier New"/>
              </a:rPr>
              <a:t>3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8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Courier New"/>
                <a:cs typeface="Courier New"/>
              </a:rPr>
              <a:t>4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spc="-5" dirty="0">
                <a:latin typeface="Courier New"/>
                <a:cs typeface="Courier New"/>
              </a:rPr>
              <a:t>16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ts val="1639"/>
              </a:lnSpc>
              <a:spcBef>
                <a:spcPts val="15"/>
              </a:spcBef>
            </a:pPr>
            <a:r>
              <a:rPr sz="1400" dirty="0">
                <a:latin typeface="Courier New"/>
                <a:cs typeface="Courier New"/>
              </a:rPr>
              <a:t>5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spc="-5" dirty="0">
                <a:latin typeface="Courier New"/>
                <a:cs typeface="Courier New"/>
              </a:rPr>
              <a:t>32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ts val="1639"/>
              </a:lnSpc>
            </a:pPr>
            <a:r>
              <a:rPr sz="1400" dirty="0">
                <a:latin typeface="Courier New"/>
                <a:cs typeface="Courier New"/>
              </a:rPr>
              <a:t>6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spc="-5" dirty="0">
                <a:latin typeface="Courier New"/>
                <a:cs typeface="Courier New"/>
              </a:rPr>
              <a:t>64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21362" y="2743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0999"/>
                </a:moveTo>
                <a:lnTo>
                  <a:pt x="533400" y="380999"/>
                </a:lnTo>
                <a:lnTo>
                  <a:pt x="533400" y="0"/>
                </a:lnTo>
                <a:lnTo>
                  <a:pt x="0" y="0"/>
                </a:lnTo>
                <a:lnTo>
                  <a:pt x="0" y="380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040437" y="2814320"/>
            <a:ext cx="120014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ourier New"/>
                <a:cs typeface="Courier New"/>
              </a:rPr>
              <a:t>0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54762" y="2743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0999"/>
                </a:moveTo>
                <a:lnTo>
                  <a:pt x="533400" y="380999"/>
                </a:lnTo>
                <a:lnTo>
                  <a:pt x="533400" y="0"/>
                </a:lnTo>
                <a:lnTo>
                  <a:pt x="0" y="0"/>
                </a:lnTo>
                <a:lnTo>
                  <a:pt x="0" y="380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54762" y="2743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573837" y="2814320"/>
            <a:ext cx="120014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ourier New"/>
                <a:cs typeface="Courier New"/>
              </a:rPr>
              <a:t>1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21362" y="2362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21362" y="2362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40437" y="2433320"/>
            <a:ext cx="12001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ourier New"/>
                <a:cs typeface="Courier New"/>
              </a:rPr>
              <a:t>i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354762" y="2362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54762" y="2362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21362" y="3124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21362" y="3124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040437" y="3195320"/>
            <a:ext cx="120014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ourier New"/>
                <a:cs typeface="Courier New"/>
              </a:rPr>
              <a:t>1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354762" y="3124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54762" y="3124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573837" y="3195320"/>
            <a:ext cx="120014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ourier New"/>
                <a:cs typeface="Courier New"/>
              </a:rPr>
              <a:t>2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821362" y="3505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21362" y="3505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040437" y="3576320"/>
            <a:ext cx="120014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ourier New"/>
                <a:cs typeface="Courier New"/>
              </a:rPr>
              <a:t>2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354762" y="3505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54762" y="3505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573837" y="3576320"/>
            <a:ext cx="120014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ourier New"/>
                <a:cs typeface="Courier New"/>
              </a:rPr>
              <a:t>4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821362" y="3886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21362" y="3886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6040437" y="3957320"/>
            <a:ext cx="120014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ourier New"/>
                <a:cs typeface="Courier New"/>
              </a:rPr>
              <a:t>3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354762" y="3886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354762" y="3886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6573837" y="3957320"/>
            <a:ext cx="120014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ourier New"/>
                <a:cs typeface="Courier New"/>
              </a:rPr>
              <a:t>8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888162" y="2743200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380999"/>
                </a:moveTo>
                <a:lnTo>
                  <a:pt x="914400" y="380999"/>
                </a:lnTo>
                <a:lnTo>
                  <a:pt x="914400" y="0"/>
                </a:lnTo>
                <a:lnTo>
                  <a:pt x="0" y="0"/>
                </a:lnTo>
                <a:lnTo>
                  <a:pt x="0" y="380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888162" y="2743199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0"/>
                </a:moveTo>
                <a:lnTo>
                  <a:pt x="914400" y="0"/>
                </a:lnTo>
                <a:lnTo>
                  <a:pt x="914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7132637" y="2814320"/>
            <a:ext cx="440055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ourier New"/>
                <a:cs typeface="Courier New"/>
              </a:rPr>
              <a:t>true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888162" y="2362200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381000"/>
                </a:moveTo>
                <a:lnTo>
                  <a:pt x="914400" y="381000"/>
                </a:lnTo>
                <a:lnTo>
                  <a:pt x="914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888162" y="2362199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0"/>
                </a:moveTo>
                <a:lnTo>
                  <a:pt x="914400" y="0"/>
                </a:lnTo>
                <a:lnTo>
                  <a:pt x="914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573837" y="2433320"/>
            <a:ext cx="11106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56565" algn="l"/>
              </a:tabLst>
            </a:pPr>
            <a:r>
              <a:rPr sz="1400" dirty="0">
                <a:solidFill>
                  <a:srgbClr val="FFFFFF"/>
                </a:solidFill>
                <a:latin typeface="Courier New"/>
                <a:cs typeface="Courier New"/>
              </a:rPr>
              <a:t>v	i </a:t>
            </a:r>
            <a:r>
              <a:rPr sz="1400" spc="-5" dirty="0">
                <a:solidFill>
                  <a:srgbClr val="FFFFFF"/>
                </a:solidFill>
                <a:latin typeface="Courier New"/>
                <a:cs typeface="Courier New"/>
              </a:rPr>
              <a:t>&lt;=</a:t>
            </a:r>
            <a:r>
              <a:rPr sz="1400" spc="-10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400" dirty="0">
                <a:solidFill>
                  <a:srgbClr val="FFFFFF"/>
                </a:solidFill>
                <a:latin typeface="Courier New"/>
                <a:cs typeface="Courier New"/>
              </a:rPr>
              <a:t>N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888162" y="3124200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381000"/>
                </a:moveTo>
                <a:lnTo>
                  <a:pt x="914400" y="381000"/>
                </a:lnTo>
                <a:lnTo>
                  <a:pt x="914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888162" y="3124199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0"/>
                </a:moveTo>
                <a:lnTo>
                  <a:pt x="914400" y="0"/>
                </a:lnTo>
                <a:lnTo>
                  <a:pt x="914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7132637" y="3195320"/>
            <a:ext cx="440055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ourier New"/>
                <a:cs typeface="Courier New"/>
              </a:rPr>
              <a:t>true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6888162" y="3505200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381000"/>
                </a:moveTo>
                <a:lnTo>
                  <a:pt x="914400" y="381000"/>
                </a:lnTo>
                <a:lnTo>
                  <a:pt x="914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888162" y="3505199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0"/>
                </a:moveTo>
                <a:lnTo>
                  <a:pt x="914400" y="0"/>
                </a:lnTo>
                <a:lnTo>
                  <a:pt x="914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7132637" y="3576320"/>
            <a:ext cx="440055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ourier New"/>
                <a:cs typeface="Courier New"/>
              </a:rPr>
              <a:t>true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888162" y="3886200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381000"/>
                </a:moveTo>
                <a:lnTo>
                  <a:pt x="914400" y="381000"/>
                </a:lnTo>
                <a:lnTo>
                  <a:pt x="914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888162" y="3886199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0"/>
                </a:moveTo>
                <a:lnTo>
                  <a:pt x="914400" y="0"/>
                </a:lnTo>
                <a:lnTo>
                  <a:pt x="914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7132637" y="3957320"/>
            <a:ext cx="440055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ourier New"/>
                <a:cs typeface="Courier New"/>
              </a:rPr>
              <a:t>true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5821362" y="4267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821362" y="4267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6040437" y="4338320"/>
            <a:ext cx="120014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ourier New"/>
                <a:cs typeface="Courier New"/>
              </a:rPr>
              <a:t>4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6354762" y="4267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354762" y="4267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6510337" y="4338320"/>
            <a:ext cx="226060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ourier New"/>
                <a:cs typeface="Courier New"/>
              </a:rPr>
              <a:t>16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821362" y="4648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821362" y="4648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6040437" y="4719320"/>
            <a:ext cx="120014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ourier New"/>
                <a:cs typeface="Courier New"/>
              </a:rPr>
              <a:t>5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6354762" y="4648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354762" y="4648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6510337" y="4719320"/>
            <a:ext cx="226060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ourier New"/>
                <a:cs typeface="Courier New"/>
              </a:rPr>
              <a:t>32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5821362" y="5029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821362" y="5029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6040437" y="5100320"/>
            <a:ext cx="120014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ourier New"/>
                <a:cs typeface="Courier New"/>
              </a:rPr>
              <a:t>6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6354762" y="5029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354762" y="5029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6510337" y="5100320"/>
            <a:ext cx="226060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ourier New"/>
                <a:cs typeface="Courier New"/>
              </a:rPr>
              <a:t>64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5821362" y="5410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821362" y="5410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354762" y="5410200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381000"/>
                </a:moveTo>
                <a:lnTo>
                  <a:pt x="533400" y="381000"/>
                </a:lnTo>
                <a:lnTo>
                  <a:pt x="533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354762" y="5410199"/>
            <a:ext cx="533400" cy="381000"/>
          </a:xfrm>
          <a:custGeom>
            <a:avLst/>
            <a:gdLst/>
            <a:ahLst/>
            <a:cxnLst/>
            <a:rect l="l" t="t" r="r" b="b"/>
            <a:pathLst>
              <a:path w="533400" h="381000">
                <a:moveTo>
                  <a:pt x="0" y="0"/>
                </a:moveTo>
                <a:lnTo>
                  <a:pt x="533400" y="0"/>
                </a:lnTo>
                <a:lnTo>
                  <a:pt x="533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888162" y="4267200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381000"/>
                </a:moveTo>
                <a:lnTo>
                  <a:pt x="914400" y="381000"/>
                </a:lnTo>
                <a:lnTo>
                  <a:pt x="914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888162" y="4267199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0"/>
                </a:moveTo>
                <a:lnTo>
                  <a:pt x="914400" y="0"/>
                </a:lnTo>
                <a:lnTo>
                  <a:pt x="914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7132637" y="4338320"/>
            <a:ext cx="440055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ourier New"/>
                <a:cs typeface="Courier New"/>
              </a:rPr>
              <a:t>true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6888162" y="4648200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381000"/>
                </a:moveTo>
                <a:lnTo>
                  <a:pt x="914400" y="381000"/>
                </a:lnTo>
                <a:lnTo>
                  <a:pt x="914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888162" y="4648199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0"/>
                </a:moveTo>
                <a:lnTo>
                  <a:pt x="914400" y="0"/>
                </a:lnTo>
                <a:lnTo>
                  <a:pt x="914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7132637" y="4719320"/>
            <a:ext cx="440055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ourier New"/>
                <a:cs typeface="Courier New"/>
              </a:rPr>
              <a:t>true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6888162" y="5029200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381000"/>
                </a:moveTo>
                <a:lnTo>
                  <a:pt x="914400" y="381000"/>
                </a:lnTo>
                <a:lnTo>
                  <a:pt x="914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888162" y="5029199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0"/>
                </a:moveTo>
                <a:lnTo>
                  <a:pt x="914400" y="0"/>
                </a:lnTo>
                <a:lnTo>
                  <a:pt x="914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7132637" y="5100320"/>
            <a:ext cx="440055" cy="23876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ourier New"/>
                <a:cs typeface="Courier New"/>
              </a:rPr>
              <a:t>true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6888162" y="5410200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381000"/>
                </a:moveTo>
                <a:lnTo>
                  <a:pt x="914400" y="381000"/>
                </a:lnTo>
                <a:lnTo>
                  <a:pt x="914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88162" y="5410199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0"/>
                </a:moveTo>
                <a:lnTo>
                  <a:pt x="914400" y="0"/>
                </a:lnTo>
                <a:lnTo>
                  <a:pt x="914400" y="380999"/>
                </a:lnTo>
                <a:lnTo>
                  <a:pt x="0" y="380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6040437" y="5481320"/>
            <a:ext cx="1588135" cy="810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18465" algn="l"/>
                <a:tab pos="1040765" algn="l"/>
              </a:tabLst>
            </a:pPr>
            <a:r>
              <a:rPr sz="1400" dirty="0">
                <a:latin typeface="Courier New"/>
                <a:cs typeface="Courier New"/>
              </a:rPr>
              <a:t>7	</a:t>
            </a:r>
            <a:r>
              <a:rPr sz="1400" spc="-5" dirty="0">
                <a:latin typeface="Courier New"/>
                <a:cs typeface="Courier New"/>
              </a:rPr>
              <a:t>12</a:t>
            </a:r>
            <a:r>
              <a:rPr sz="1400" dirty="0">
                <a:latin typeface="Courier New"/>
                <a:cs typeface="Courier New"/>
              </a:rPr>
              <a:t>8	</a:t>
            </a:r>
            <a:r>
              <a:rPr sz="1400" spc="-5" dirty="0">
                <a:latin typeface="Courier New"/>
                <a:cs typeface="Courier New"/>
              </a:rPr>
              <a:t>false</a:t>
            </a:r>
            <a:endParaRPr sz="1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480059">
              <a:lnSpc>
                <a:spcPct val="100000"/>
              </a:lnSpc>
              <a:spcBef>
                <a:spcPts val="980"/>
              </a:spcBef>
            </a:pPr>
            <a:r>
              <a:rPr sz="1400" b="1" dirty="0">
                <a:latin typeface="Courier New"/>
                <a:cs typeface="Courier New"/>
              </a:rPr>
              <a:t>N =</a:t>
            </a:r>
            <a:r>
              <a:rPr sz="1400" b="1" spc="-110" dirty="0">
                <a:latin typeface="Courier New"/>
                <a:cs typeface="Courier New"/>
              </a:rPr>
              <a:t> </a:t>
            </a:r>
            <a:r>
              <a:rPr sz="1400" b="1" dirty="0">
                <a:latin typeface="Courier New"/>
                <a:cs typeface="Courier New"/>
              </a:rPr>
              <a:t>6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9375773" y="7116871"/>
            <a:ext cx="1587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50</a:t>
            </a:fld>
            <a:endParaRPr sz="800">
              <a:latin typeface="Comic Sans MS"/>
              <a:cs typeface="Comic Sans MS"/>
            </a:endParaRPr>
          </a:p>
        </p:txBody>
      </p:sp>
      <p:sp>
        <p:nvSpPr>
          <p:cNvPr id="91" name="object 9">
            <a:extLst>
              <a:ext uri="{FF2B5EF4-FFF2-40B4-BE49-F238E27FC236}">
                <a16:creationId xmlns:a16="http://schemas.microsoft.com/office/drawing/2014/main" xmlns="" id="{EC05F084-53CC-4BA5-BD1E-9D362C90CBD9}"/>
              </a:ext>
            </a:extLst>
          </p:cNvPr>
          <p:cNvSpPr/>
          <p:nvPr/>
        </p:nvSpPr>
        <p:spPr>
          <a:xfrm>
            <a:off x="528348" y="3145790"/>
            <a:ext cx="4632325" cy="1954530"/>
          </a:xfrm>
          <a:custGeom>
            <a:avLst/>
            <a:gdLst/>
            <a:ahLst/>
            <a:cxnLst/>
            <a:rect l="l" t="t" r="r" b="b"/>
            <a:pathLst>
              <a:path w="4632325" h="1954529">
                <a:moveTo>
                  <a:pt x="0" y="1954212"/>
                </a:moveTo>
                <a:lnTo>
                  <a:pt x="4632325" y="1954212"/>
                </a:lnTo>
                <a:lnTo>
                  <a:pt x="4632325" y="0"/>
                </a:lnTo>
                <a:lnTo>
                  <a:pt x="0" y="0"/>
                </a:lnTo>
                <a:lnTo>
                  <a:pt x="0" y="195421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10">
            <a:extLst>
              <a:ext uri="{FF2B5EF4-FFF2-40B4-BE49-F238E27FC236}">
                <a16:creationId xmlns:a16="http://schemas.microsoft.com/office/drawing/2014/main" xmlns="" id="{C37C975E-0C59-497B-8426-D5C19D5B6876}"/>
              </a:ext>
            </a:extLst>
          </p:cNvPr>
          <p:cNvSpPr txBox="1"/>
          <p:nvPr/>
        </p:nvSpPr>
        <p:spPr>
          <a:xfrm>
            <a:off x="698528" y="3214369"/>
            <a:ext cx="4293870" cy="98044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7620" rIns="0" bIns="0" rtlCol="0">
            <a:spAutoFit/>
          </a:bodyPr>
          <a:lstStyle/>
          <a:p>
            <a:pPr marL="12700" marR="3053080">
              <a:lnSpc>
                <a:spcPct val="102099"/>
              </a:lnSpc>
              <a:spcBef>
                <a:spcPts val="6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v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1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378460" marR="5080" indent="-366395">
              <a:lnSpc>
                <a:spcPts val="1739"/>
              </a:lnSpc>
              <a:spcBef>
                <a:spcPts val="185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while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&lt;=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N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) </a:t>
            </a:r>
            <a:r>
              <a:rPr sz="1600" b="1" dirty="0">
                <a:latin typeface="Courier New"/>
                <a:cs typeface="Courier New"/>
              </a:rPr>
              <a:t>{ 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System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out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println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 </a:t>
            </a:r>
            <a:r>
              <a:rPr sz="1600" b="1" dirty="0">
                <a:solidFill>
                  <a:srgbClr val="10660F"/>
                </a:solidFill>
                <a:latin typeface="Courier New"/>
                <a:cs typeface="Courier New"/>
              </a:rPr>
              <a:t>" "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v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</a:t>
            </a:r>
            <a:endParaRPr sz="1600" dirty="0">
              <a:latin typeface="Courier New"/>
              <a:cs typeface="Courier New"/>
            </a:endParaRPr>
          </a:p>
        </p:txBody>
      </p:sp>
      <p:graphicFrame>
        <p:nvGraphicFramePr>
          <p:cNvPr id="93" name="object 11">
            <a:extLst>
              <a:ext uri="{FF2B5EF4-FFF2-40B4-BE49-F238E27FC236}">
                <a16:creationId xmlns:a16="http://schemas.microsoft.com/office/drawing/2014/main" xmlns="" id="{3A0C3A32-D84D-4F1B-8BEB-62D6BF442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037881"/>
              </p:ext>
            </p:extLst>
          </p:nvPr>
        </p:nvGraphicFramePr>
        <p:xfrm>
          <a:off x="679478" y="4233922"/>
          <a:ext cx="1648715" cy="71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38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38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438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66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i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i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+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1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;</a:t>
                      </a:r>
                      <a:endParaRPr sz="16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ourier New"/>
                          <a:cs typeface="Courier New"/>
                        </a:rPr>
                        <a:t>}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635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v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2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*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v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;</a:t>
                      </a:r>
                      <a:endParaRPr sz="16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60254" y="635000"/>
            <a:ext cx="1744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Powers of</a:t>
            </a:r>
            <a:r>
              <a:rPr spc="-70" dirty="0"/>
              <a:t> </a:t>
            </a:r>
            <a:r>
              <a:rPr spc="-5" dirty="0"/>
              <a:t>Two</a:t>
            </a:r>
          </a:p>
        </p:txBody>
      </p:sp>
      <p:sp>
        <p:nvSpPr>
          <p:cNvPr id="3" name="object 3"/>
          <p:cNvSpPr/>
          <p:nvPr/>
        </p:nvSpPr>
        <p:spPr>
          <a:xfrm>
            <a:off x="838200" y="2057400"/>
            <a:ext cx="5837555" cy="4083050"/>
          </a:xfrm>
          <a:custGeom>
            <a:avLst/>
            <a:gdLst/>
            <a:ahLst/>
            <a:cxnLst/>
            <a:rect l="l" t="t" r="r" b="b"/>
            <a:pathLst>
              <a:path w="5837555" h="4083050">
                <a:moveTo>
                  <a:pt x="0" y="4083050"/>
                </a:moveTo>
                <a:lnTo>
                  <a:pt x="5837237" y="4083050"/>
                </a:lnTo>
                <a:lnTo>
                  <a:pt x="5837237" y="0"/>
                </a:lnTo>
                <a:lnTo>
                  <a:pt x="0" y="0"/>
                </a:lnTo>
                <a:lnTo>
                  <a:pt x="0" y="408305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96099" y="2057399"/>
            <a:ext cx="2409825" cy="3403600"/>
          </a:xfrm>
          <a:prstGeom prst="rect">
            <a:avLst/>
          </a:prstGeom>
          <a:solidFill>
            <a:srgbClr val="CBCBCB"/>
          </a:solidFill>
          <a:ln w="9524">
            <a:solidFill>
              <a:srgbClr val="000000"/>
            </a:solidFill>
          </a:ln>
        </p:spPr>
        <p:txBody>
          <a:bodyPr vert="horz" wrap="square" lIns="0" tIns="1778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400"/>
              </a:spcBef>
            </a:pPr>
            <a:r>
              <a:rPr sz="1400" b="1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400" b="1" spc="-5" dirty="0">
                <a:solidFill>
                  <a:srgbClr val="010000"/>
                </a:solidFill>
                <a:latin typeface="Courier New"/>
                <a:cs typeface="Courier New"/>
              </a:rPr>
              <a:t>java PowersOfTwo</a:t>
            </a:r>
            <a:r>
              <a:rPr sz="1400" b="1" spc="-10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010000"/>
                </a:solidFill>
                <a:latin typeface="Courier New"/>
                <a:cs typeface="Courier New"/>
              </a:rPr>
              <a:t>3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155"/>
              </a:spcBef>
            </a:pPr>
            <a:r>
              <a:rPr sz="1400" dirty="0">
                <a:latin typeface="Courier New"/>
                <a:cs typeface="Courier New"/>
              </a:rPr>
              <a:t>0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1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ts val="1639"/>
              </a:lnSpc>
              <a:spcBef>
                <a:spcPts val="15"/>
              </a:spcBef>
            </a:pPr>
            <a:r>
              <a:rPr sz="1400" dirty="0">
                <a:latin typeface="Courier New"/>
                <a:cs typeface="Courier New"/>
              </a:rPr>
              <a:t>1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2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ts val="1639"/>
              </a:lnSpc>
            </a:pPr>
            <a:r>
              <a:rPr sz="1400" dirty="0">
                <a:latin typeface="Courier New"/>
                <a:cs typeface="Courier New"/>
              </a:rPr>
              <a:t>2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4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latin typeface="Courier New"/>
                <a:cs typeface="Courier New"/>
              </a:rPr>
              <a:t>3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8</a:t>
            </a:r>
            <a:endParaRPr sz="1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marL="86995">
              <a:lnSpc>
                <a:spcPct val="100000"/>
              </a:lnSpc>
            </a:pPr>
            <a:r>
              <a:rPr sz="1400" b="1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400" b="1" spc="-5" dirty="0">
                <a:solidFill>
                  <a:srgbClr val="010000"/>
                </a:solidFill>
                <a:latin typeface="Courier New"/>
                <a:cs typeface="Courier New"/>
              </a:rPr>
              <a:t>java PowersOfTwo</a:t>
            </a:r>
            <a:r>
              <a:rPr sz="1400" b="1" spc="-10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010000"/>
                </a:solidFill>
                <a:latin typeface="Courier New"/>
                <a:cs typeface="Courier New"/>
              </a:rPr>
              <a:t>6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ts val="1639"/>
              </a:lnSpc>
              <a:spcBef>
                <a:spcPts val="160"/>
              </a:spcBef>
            </a:pPr>
            <a:r>
              <a:rPr sz="1400" dirty="0">
                <a:latin typeface="Courier New"/>
                <a:cs typeface="Courier New"/>
              </a:rPr>
              <a:t>0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1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ts val="1639"/>
              </a:lnSpc>
            </a:pPr>
            <a:r>
              <a:rPr sz="1400" dirty="0">
                <a:latin typeface="Courier New"/>
                <a:cs typeface="Courier New"/>
              </a:rPr>
              <a:t>1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2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latin typeface="Courier New"/>
                <a:cs typeface="Courier New"/>
              </a:rPr>
              <a:t>2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4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latin typeface="Courier New"/>
                <a:cs typeface="Courier New"/>
              </a:rPr>
              <a:t>3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8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latin typeface="Courier New"/>
                <a:cs typeface="Courier New"/>
              </a:rPr>
              <a:t>4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spc="-5" dirty="0">
                <a:latin typeface="Courier New"/>
                <a:cs typeface="Courier New"/>
              </a:rPr>
              <a:t>16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ts val="1639"/>
              </a:lnSpc>
              <a:spcBef>
                <a:spcPts val="20"/>
              </a:spcBef>
            </a:pPr>
            <a:r>
              <a:rPr sz="1400" dirty="0">
                <a:latin typeface="Courier New"/>
                <a:cs typeface="Courier New"/>
              </a:rPr>
              <a:t>5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spc="-5" dirty="0">
                <a:latin typeface="Courier New"/>
                <a:cs typeface="Courier New"/>
              </a:rPr>
              <a:t>32</a:t>
            </a:r>
            <a:endParaRPr sz="1400">
              <a:latin typeface="Courier New"/>
              <a:cs typeface="Courier New"/>
            </a:endParaRPr>
          </a:p>
          <a:p>
            <a:pPr marL="86995">
              <a:lnSpc>
                <a:spcPts val="1639"/>
              </a:lnSpc>
            </a:pPr>
            <a:r>
              <a:rPr sz="1400" dirty="0">
                <a:latin typeface="Courier New"/>
                <a:cs typeface="Courier New"/>
              </a:rPr>
              <a:t>6</a:t>
            </a:r>
            <a:r>
              <a:rPr sz="1400" spc="-105" dirty="0">
                <a:latin typeface="Courier New"/>
                <a:cs typeface="Courier New"/>
              </a:rPr>
              <a:t> </a:t>
            </a:r>
            <a:r>
              <a:rPr sz="1400" spc="-5" dirty="0">
                <a:latin typeface="Courier New"/>
                <a:cs typeface="Courier New"/>
              </a:rPr>
              <a:t>64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200" y="2227579"/>
            <a:ext cx="5837555" cy="3685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245">
              <a:lnSpc>
                <a:spcPts val="1910"/>
              </a:lnSpc>
              <a:spcBef>
                <a:spcPts val="10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public class </a:t>
            </a:r>
            <a:r>
              <a:rPr sz="1600" b="1" spc="-5" dirty="0">
                <a:latin typeface="Courier New"/>
                <a:cs typeface="Courier New"/>
              </a:rPr>
              <a:t>PowersOfTwo</a:t>
            </a:r>
            <a:r>
              <a:rPr sz="1600" b="1" spc="-100" dirty="0"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  <a:p>
            <a:pPr marL="137160" algn="ctr">
              <a:lnSpc>
                <a:spcPts val="1910"/>
              </a:lnSpc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public static void </a:t>
            </a:r>
            <a:r>
              <a:rPr sz="1600" b="1" spc="-5" dirty="0">
                <a:latin typeface="Courier New"/>
                <a:cs typeface="Courier New"/>
              </a:rPr>
              <a:t>main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String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[] </a:t>
            </a:r>
            <a:r>
              <a:rPr sz="1600" b="1" spc="-5" dirty="0"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</a:t>
            </a:r>
            <a:r>
              <a:rPr sz="1600" b="1" spc="-2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Times New Roman"/>
              <a:cs typeface="Times New Roman"/>
            </a:endParaRPr>
          </a:p>
          <a:p>
            <a:pPr marL="914400" algn="just">
              <a:lnSpc>
                <a:spcPts val="1910"/>
              </a:lnSpc>
            </a:pPr>
            <a:r>
              <a:rPr sz="1600" b="1" spc="-5" dirty="0">
                <a:solidFill>
                  <a:srgbClr val="4D4D4D"/>
                </a:solidFill>
                <a:latin typeface="Courier New"/>
                <a:cs typeface="Courier New"/>
              </a:rPr>
              <a:t>// last power of two to</a:t>
            </a:r>
            <a:r>
              <a:rPr sz="1600" b="1" spc="-75" dirty="0">
                <a:solidFill>
                  <a:srgbClr val="4D4D4D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4D4D4D"/>
                </a:solidFill>
                <a:latin typeface="Courier New"/>
                <a:cs typeface="Courier New"/>
              </a:rPr>
              <a:t>print</a:t>
            </a:r>
            <a:endParaRPr sz="1600">
              <a:latin typeface="Courier New"/>
              <a:cs typeface="Courier New"/>
            </a:endParaRPr>
          </a:p>
          <a:p>
            <a:pPr marL="914400" indent="-635" algn="just">
              <a:lnSpc>
                <a:spcPts val="1910"/>
              </a:lnSpc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latin typeface="Courier New"/>
                <a:cs typeface="Courier New"/>
              </a:rPr>
              <a:t>N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latin typeface="Courier New"/>
                <a:cs typeface="Courier New"/>
              </a:rPr>
              <a:t>Integer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parseInt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[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]);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L="914400" marR="647065" algn="just">
              <a:lnSpc>
                <a:spcPct val="101600"/>
              </a:lnSpc>
              <a:spcBef>
                <a:spcPts val="5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 </a:t>
            </a:r>
            <a:r>
              <a:rPr sz="1600" b="1" spc="-5" dirty="0">
                <a:solidFill>
                  <a:srgbClr val="4D4D4D"/>
                </a:solidFill>
                <a:latin typeface="Courier New"/>
                <a:cs typeface="Courier New"/>
              </a:rPr>
              <a:t>// loop control counter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v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1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 </a:t>
            </a:r>
            <a:r>
              <a:rPr sz="1600" b="1" spc="-5" dirty="0">
                <a:solidFill>
                  <a:srgbClr val="4D4D4D"/>
                </a:solidFill>
                <a:latin typeface="Courier New"/>
                <a:cs typeface="Courier New"/>
              </a:rPr>
              <a:t>// current power of two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while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&lt;= </a:t>
            </a:r>
            <a:r>
              <a:rPr sz="1600" b="1" dirty="0">
                <a:latin typeface="Courier New"/>
                <a:cs typeface="Courier New"/>
              </a:rPr>
              <a:t>N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)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  <a:p>
            <a:pPr marL="1280160" marR="647065" indent="-635">
              <a:lnSpc>
                <a:spcPts val="1900"/>
              </a:lnSpc>
              <a:spcBef>
                <a:spcPts val="60"/>
              </a:spcBef>
            </a:pP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System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out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println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 </a:t>
            </a:r>
            <a:r>
              <a:rPr sz="1600" b="1" dirty="0">
                <a:solidFill>
                  <a:srgbClr val="10660F"/>
                </a:solidFill>
                <a:latin typeface="Courier New"/>
                <a:cs typeface="Courier New"/>
              </a:rPr>
              <a:t>" "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v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 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1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  <a:p>
            <a:pPr marL="1280160">
              <a:lnSpc>
                <a:spcPts val="1830"/>
              </a:lnSpc>
            </a:pP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v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2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*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v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  <a:p>
            <a:pPr marL="914400" algn="just">
              <a:lnSpc>
                <a:spcPts val="1910"/>
              </a:lnSpc>
              <a:tabLst>
                <a:tab pos="3604260" algn="l"/>
              </a:tabLst>
            </a:pPr>
            <a:r>
              <a:rPr sz="1600" b="1" dirty="0">
                <a:latin typeface="Courier New"/>
                <a:cs typeface="Courier New"/>
              </a:rPr>
              <a:t>}	</a:t>
            </a:r>
            <a:r>
              <a:rPr sz="1800" baseline="4629" dirty="0">
                <a:solidFill>
                  <a:srgbClr val="4D4D4D"/>
                </a:solidFill>
                <a:latin typeface="Comic Sans MS"/>
                <a:cs typeface="Comic Sans MS"/>
              </a:rPr>
              <a:t>print i </a:t>
            </a:r>
            <a:r>
              <a:rPr sz="1800" spc="-7" baseline="4629" dirty="0">
                <a:solidFill>
                  <a:srgbClr val="4D4D4D"/>
                </a:solidFill>
                <a:latin typeface="Comic Sans MS"/>
                <a:cs typeface="Comic Sans MS"/>
              </a:rPr>
              <a:t>and </a:t>
            </a:r>
            <a:r>
              <a:rPr sz="1800" baseline="4629" dirty="0">
                <a:solidFill>
                  <a:srgbClr val="4D4D4D"/>
                </a:solidFill>
                <a:latin typeface="Comic Sans MS"/>
                <a:cs typeface="Comic Sans MS"/>
              </a:rPr>
              <a:t>ith power </a:t>
            </a:r>
            <a:r>
              <a:rPr sz="1800" spc="-7" baseline="4629" dirty="0">
                <a:solidFill>
                  <a:srgbClr val="4D4D4D"/>
                </a:solidFill>
                <a:latin typeface="Comic Sans MS"/>
                <a:cs typeface="Comic Sans MS"/>
              </a:rPr>
              <a:t>of</a:t>
            </a:r>
            <a:r>
              <a:rPr sz="1800" spc="-112" baseline="4629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800" spc="-7" baseline="4629" dirty="0">
                <a:solidFill>
                  <a:srgbClr val="4D4D4D"/>
                </a:solidFill>
                <a:latin typeface="Comic Sans MS"/>
                <a:cs typeface="Comic Sans MS"/>
              </a:rPr>
              <a:t>two</a:t>
            </a:r>
            <a:endParaRPr sz="1800" baseline="4629">
              <a:latin typeface="Comic Sans MS"/>
              <a:cs typeface="Comic Sans MS"/>
            </a:endParaRPr>
          </a:p>
          <a:p>
            <a:pPr marL="548640">
              <a:lnSpc>
                <a:spcPts val="1910"/>
              </a:lnSpc>
              <a:spcBef>
                <a:spcPts val="80"/>
              </a:spcBef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  <a:p>
            <a:pPr marL="182245">
              <a:lnSpc>
                <a:spcPts val="1910"/>
              </a:lnSpc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43585" y="4810395"/>
            <a:ext cx="190500" cy="276225"/>
          </a:xfrm>
          <a:custGeom>
            <a:avLst/>
            <a:gdLst/>
            <a:ahLst/>
            <a:cxnLst/>
            <a:rect l="l" t="t" r="r" b="b"/>
            <a:pathLst>
              <a:path w="190500" h="276225">
                <a:moveTo>
                  <a:pt x="190363" y="275953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29162" y="4789487"/>
            <a:ext cx="50165" cy="56515"/>
          </a:xfrm>
          <a:custGeom>
            <a:avLst/>
            <a:gdLst/>
            <a:ahLst/>
            <a:cxnLst/>
            <a:rect l="l" t="t" r="r" b="b"/>
            <a:pathLst>
              <a:path w="50164" h="56514">
                <a:moveTo>
                  <a:pt x="0" y="0"/>
                </a:moveTo>
                <a:lnTo>
                  <a:pt x="7938" y="56239"/>
                </a:lnTo>
                <a:lnTo>
                  <a:pt x="49753" y="2739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375773" y="7116871"/>
            <a:ext cx="1587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51</a:t>
            </a:fld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375773" y="7116871"/>
            <a:ext cx="1587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fld id="{81D60167-4931-47E6-BA6A-407CBD079E47}" type="slidenum">
              <a:rPr sz="800" dirty="0">
                <a:latin typeface="Comic Sans MS"/>
                <a:cs typeface="Comic Sans MS"/>
              </a:rPr>
              <a:t>52</a:t>
            </a:fld>
            <a:endParaRPr sz="800">
              <a:latin typeface="Comic Sans MS"/>
              <a:cs typeface="Comic Sans MS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9518" y="635000"/>
            <a:ext cx="25266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While </a:t>
            </a:r>
            <a:r>
              <a:rPr dirty="0"/>
              <a:t>Loop</a:t>
            </a:r>
            <a:r>
              <a:rPr spc="-50" dirty="0"/>
              <a:t> </a:t>
            </a:r>
            <a:r>
              <a:rPr spc="-5" dirty="0"/>
              <a:t>Challenge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7358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6400" algn="l"/>
              </a:tabLst>
            </a:pP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Q.	</a:t>
            </a:r>
            <a:r>
              <a:rPr sz="1800" spc="-5" dirty="0">
                <a:latin typeface="Comic Sans MS"/>
                <a:cs typeface="Comic Sans MS"/>
              </a:rPr>
              <a:t>Anything wrong </a:t>
            </a:r>
            <a:r>
              <a:rPr sz="1800" dirty="0">
                <a:latin typeface="Comic Sans MS"/>
                <a:cs typeface="Comic Sans MS"/>
              </a:rPr>
              <a:t>with </a:t>
            </a:r>
            <a:r>
              <a:rPr sz="1800" spc="-5" dirty="0">
                <a:latin typeface="Comic Sans MS"/>
                <a:cs typeface="Comic Sans MS"/>
              </a:rPr>
              <a:t>the following code for printing powers of</a:t>
            </a:r>
            <a:r>
              <a:rPr sz="1800" dirty="0">
                <a:latin typeface="Comic Sans MS"/>
                <a:cs typeface="Comic Sans MS"/>
              </a:rPr>
              <a:t> 2?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24137" y="2336800"/>
            <a:ext cx="4909185" cy="1744345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76200" rIns="0" bIns="0" rtlCol="0">
            <a:spAutoFit/>
          </a:bodyPr>
          <a:lstStyle/>
          <a:p>
            <a:pPr marL="182245" marR="3498850">
              <a:lnSpc>
                <a:spcPct val="102099"/>
              </a:lnSpc>
              <a:spcBef>
                <a:spcPts val="60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v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1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548640" marR="450215" indent="-366395">
              <a:lnSpc>
                <a:spcPct val="99000"/>
              </a:lnSpc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while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&lt;=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N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)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System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out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println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 </a:t>
            </a:r>
            <a:r>
              <a:rPr sz="1600" b="1" dirty="0">
                <a:solidFill>
                  <a:srgbClr val="10660F"/>
                </a:solidFill>
                <a:latin typeface="Courier New"/>
                <a:cs typeface="Courier New"/>
              </a:rPr>
              <a:t>" "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v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 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i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1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548640">
              <a:lnSpc>
                <a:spcPts val="1900"/>
              </a:lnSpc>
            </a:pP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v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2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*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v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xmlns="" id="{5B8BA4EB-643B-4509-9669-240E3D80C676}"/>
              </a:ext>
            </a:extLst>
          </p:cNvPr>
          <p:cNvSpPr/>
          <p:nvPr/>
        </p:nvSpPr>
        <p:spPr>
          <a:xfrm>
            <a:off x="2624137" y="4343400"/>
            <a:ext cx="4702175" cy="2039434"/>
          </a:xfrm>
          <a:custGeom>
            <a:avLst/>
            <a:gdLst/>
            <a:ahLst/>
            <a:cxnLst/>
            <a:rect l="l" t="t" r="r" b="b"/>
            <a:pathLst>
              <a:path w="4632325" h="1954529">
                <a:moveTo>
                  <a:pt x="0" y="1954212"/>
                </a:moveTo>
                <a:lnTo>
                  <a:pt x="4632325" y="1954212"/>
                </a:lnTo>
                <a:lnTo>
                  <a:pt x="4632325" y="0"/>
                </a:lnTo>
                <a:lnTo>
                  <a:pt x="0" y="0"/>
                </a:lnTo>
                <a:lnTo>
                  <a:pt x="0" y="195421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xmlns="" id="{D1040D47-CEAB-447C-B95C-7EAAF8B42A78}"/>
              </a:ext>
            </a:extLst>
          </p:cNvPr>
          <p:cNvSpPr txBox="1"/>
          <p:nvPr/>
        </p:nvSpPr>
        <p:spPr>
          <a:xfrm>
            <a:off x="2811780" y="4411980"/>
            <a:ext cx="4293870" cy="123565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3053080">
              <a:lnSpc>
                <a:spcPct val="102099"/>
              </a:lnSpc>
              <a:spcBef>
                <a:spcPts val="60"/>
              </a:spcBef>
            </a:pPr>
            <a:r>
              <a:rPr lang="en-US" sz="1600" b="1" dirty="0" err="1">
                <a:solidFill>
                  <a:srgbClr val="0000FF"/>
                </a:solidFill>
                <a:latin typeface="Courier New"/>
                <a:cs typeface="Courier New"/>
              </a:rPr>
              <a:t>int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lang="en-US" sz="1600" b="1" dirty="0" err="1">
                <a:solidFill>
                  <a:srgbClr val="010000"/>
                </a:solidFill>
                <a:latin typeface="Courier New"/>
                <a:cs typeface="Courier New"/>
              </a:rPr>
              <a:t>i</a:t>
            </a:r>
            <a:r>
              <a:rPr lang="en-US" sz="1600" b="1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lang="en-US"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;  </a:t>
            </a:r>
            <a:r>
              <a:rPr lang="en-US" sz="1600" b="1" dirty="0" err="1">
                <a:solidFill>
                  <a:srgbClr val="0000FF"/>
                </a:solidFill>
                <a:latin typeface="Courier New"/>
                <a:cs typeface="Courier New"/>
              </a:rPr>
              <a:t>int</a:t>
            </a: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010000"/>
                </a:solidFill>
                <a:latin typeface="Courier New"/>
                <a:cs typeface="Courier New"/>
              </a:rPr>
              <a:t>v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lang="en-US"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93399"/>
                </a:solidFill>
                <a:latin typeface="Courier New"/>
                <a:cs typeface="Courier New"/>
              </a:rPr>
              <a:t>1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lang="en-US" sz="1600" dirty="0">
              <a:latin typeface="Courier New"/>
              <a:cs typeface="Courier New"/>
            </a:endParaRPr>
          </a:p>
          <a:p>
            <a:pPr marL="378460" marR="5080" indent="-366395">
              <a:lnSpc>
                <a:spcPts val="1739"/>
              </a:lnSpc>
              <a:spcBef>
                <a:spcPts val="185"/>
              </a:spcBef>
            </a:pPr>
            <a:r>
              <a:rPr lang="en-US" sz="1600" b="1" dirty="0">
                <a:solidFill>
                  <a:srgbClr val="0000FF"/>
                </a:solidFill>
                <a:latin typeface="Courier New"/>
                <a:cs typeface="Courier New"/>
              </a:rPr>
              <a:t>while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lang="en-US" sz="1600" b="1" dirty="0" err="1">
                <a:solidFill>
                  <a:srgbClr val="010000"/>
                </a:solidFill>
                <a:latin typeface="Courier New"/>
                <a:cs typeface="Courier New"/>
              </a:rPr>
              <a:t>i</a:t>
            </a:r>
            <a:r>
              <a:rPr lang="en-US" sz="1600" b="1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&lt;= </a:t>
            </a:r>
            <a:r>
              <a:rPr lang="en-US" sz="1600" b="1" dirty="0">
                <a:solidFill>
                  <a:srgbClr val="010000"/>
                </a:solidFill>
                <a:latin typeface="Courier New"/>
                <a:cs typeface="Courier New"/>
              </a:rPr>
              <a:t>N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) </a:t>
            </a:r>
            <a:r>
              <a:rPr lang="en-US" sz="1600" b="1" dirty="0">
                <a:latin typeface="Courier New"/>
                <a:cs typeface="Courier New"/>
              </a:rPr>
              <a:t>{  </a:t>
            </a:r>
            <a:r>
              <a:rPr lang="en-US" sz="1600" b="1" spc="-5" dirty="0" err="1">
                <a:solidFill>
                  <a:srgbClr val="010000"/>
                </a:solidFill>
                <a:latin typeface="Courier New"/>
                <a:cs typeface="Courier New"/>
              </a:rPr>
              <a:t>System</a:t>
            </a:r>
            <a:r>
              <a:rPr lang="en-US" sz="1600" b="1" spc="-5" dirty="0" err="1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lang="en-US" sz="1600" b="1" spc="-5" dirty="0" err="1">
                <a:solidFill>
                  <a:srgbClr val="010000"/>
                </a:solidFill>
                <a:latin typeface="Courier New"/>
                <a:cs typeface="Courier New"/>
              </a:rPr>
              <a:t>out</a:t>
            </a:r>
            <a:r>
              <a:rPr lang="en-US" sz="1600" b="1" spc="-5" dirty="0" err="1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lang="en-US" sz="1600" b="1" spc="-5" dirty="0" err="1">
                <a:latin typeface="Courier New"/>
                <a:cs typeface="Courier New"/>
              </a:rPr>
              <a:t>println</a:t>
            </a:r>
            <a:r>
              <a:rPr lang="en-US"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lang="en-US" sz="1600" b="1" spc="-5" dirty="0" err="1">
                <a:solidFill>
                  <a:srgbClr val="010000"/>
                </a:solidFill>
                <a:latin typeface="Courier New"/>
                <a:cs typeface="Courier New"/>
              </a:rPr>
              <a:t>i</a:t>
            </a:r>
            <a:r>
              <a:rPr lang="en-US"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+ </a:t>
            </a:r>
            <a:r>
              <a:rPr lang="en-US" sz="1600" b="1" dirty="0">
                <a:solidFill>
                  <a:srgbClr val="10660F"/>
                </a:solidFill>
                <a:latin typeface="Courier New"/>
                <a:cs typeface="Courier New"/>
              </a:rPr>
              <a:t>" " </a:t>
            </a:r>
            <a:r>
              <a:rPr lang="en-US" sz="1600" b="1" dirty="0">
                <a:solidFill>
                  <a:srgbClr val="9A1900"/>
                </a:solidFill>
                <a:latin typeface="Courier New"/>
                <a:cs typeface="Courier New"/>
              </a:rPr>
              <a:t>+</a:t>
            </a:r>
            <a:r>
              <a:rPr lang="en-US"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lang="en-US"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v</a:t>
            </a:r>
            <a:r>
              <a:rPr lang="en-US"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</a:t>
            </a:r>
            <a:endParaRPr lang="en-US" sz="1600" dirty="0">
              <a:latin typeface="Courier New"/>
              <a:cs typeface="Courier New"/>
            </a:endParaRPr>
          </a:p>
          <a:p>
            <a:pPr marL="12700" marR="3053080">
              <a:lnSpc>
                <a:spcPct val="102099"/>
              </a:lnSpc>
              <a:spcBef>
                <a:spcPts val="60"/>
              </a:spcBef>
            </a:pPr>
            <a:endParaRPr sz="1600" dirty="0">
              <a:latin typeface="Courier New"/>
              <a:cs typeface="Courier New"/>
            </a:endParaRPr>
          </a:p>
        </p:txBody>
      </p:sp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xmlns="" id="{EF892485-D1DE-4C82-BF4B-5F8C9339B3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183603"/>
              </p:ext>
            </p:extLst>
          </p:nvPr>
        </p:nvGraphicFramePr>
        <p:xfrm>
          <a:off x="2792730" y="5431533"/>
          <a:ext cx="1648715" cy="71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38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38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438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366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i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i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+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50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1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;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ourier New"/>
                          <a:cs typeface="Courier New"/>
                        </a:rPr>
                        <a:t>}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635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v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93399"/>
                          </a:solidFill>
                          <a:latin typeface="Courier New"/>
                          <a:cs typeface="Courier New"/>
                        </a:rPr>
                        <a:t>2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*</a:t>
                      </a:r>
                      <a:endParaRPr sz="16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95"/>
                        </a:lnSpc>
                      </a:pPr>
                      <a:r>
                        <a:rPr sz="1600" b="1" dirty="0">
                          <a:solidFill>
                            <a:srgbClr val="010000"/>
                          </a:solidFill>
                          <a:latin typeface="Courier New"/>
                          <a:cs typeface="Courier New"/>
                        </a:rPr>
                        <a:t>v</a:t>
                      </a:r>
                      <a:r>
                        <a:rPr sz="1600" b="1" dirty="0">
                          <a:solidFill>
                            <a:srgbClr val="9A1900"/>
                          </a:solidFill>
                          <a:latin typeface="Courier New"/>
                          <a:cs typeface="Courier New"/>
                        </a:rPr>
                        <a:t>;</a:t>
                      </a:r>
                      <a:endParaRPr sz="16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328" y="119135"/>
            <a:ext cx="7492998" cy="5714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73225" algn="l"/>
              </a:tabLst>
            </a:pPr>
            <a:r>
              <a:rPr spc="-5" dirty="0"/>
              <a:t>While</a:t>
            </a:r>
            <a:r>
              <a:rPr spc="5" dirty="0"/>
              <a:t> </a:t>
            </a:r>
            <a:r>
              <a:rPr spc="-5" dirty="0"/>
              <a:t>Loops:</a:t>
            </a:r>
            <a:r>
              <a:rPr lang="en-US" spc="-5" dirty="0"/>
              <a:t> </a:t>
            </a:r>
            <a:r>
              <a:rPr spc="-5" dirty="0"/>
              <a:t>Square</a:t>
            </a:r>
            <a:r>
              <a:rPr spc="-70" dirty="0"/>
              <a:t> </a:t>
            </a:r>
            <a:r>
              <a:rPr spc="-5" dirty="0"/>
              <a:t>Root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451504"/>
            <a:ext cx="3348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103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Goal.	</a:t>
            </a:r>
            <a:r>
              <a:rPr sz="1800" spc="-5" dirty="0">
                <a:latin typeface="Comic Sans MS"/>
                <a:cs typeface="Comic Sans MS"/>
              </a:rPr>
              <a:t>Implement</a:t>
            </a:r>
            <a:r>
              <a:rPr sz="1800" spc="-30" dirty="0">
                <a:latin typeface="Comic Sans MS"/>
                <a:cs typeface="Comic Sans MS"/>
              </a:rPr>
              <a:t> </a:t>
            </a:r>
            <a:r>
              <a:rPr sz="1600" b="1" spc="-5" dirty="0">
                <a:latin typeface="Courier New"/>
                <a:cs typeface="Courier New"/>
              </a:rPr>
              <a:t>Math.sqrt()</a:t>
            </a:r>
            <a:r>
              <a:rPr sz="1600" spc="-5" dirty="0">
                <a:latin typeface="Courier New"/>
                <a:cs typeface="Courier New"/>
              </a:rPr>
              <a:t>.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0619" y="2451913"/>
            <a:ext cx="6205220" cy="13462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Newton-Raphson method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to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compute the square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root of</a:t>
            </a:r>
            <a:r>
              <a:rPr sz="1800" spc="25" dirty="0">
                <a:solidFill>
                  <a:srgbClr val="010000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c:</a:t>
            </a:r>
            <a:endParaRPr sz="1800" dirty="0">
              <a:latin typeface="Comic Sans MS"/>
              <a:cs typeface="Comic Sans MS"/>
            </a:endParaRPr>
          </a:p>
          <a:p>
            <a:pPr marL="355600" indent="-228600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Initialize </a:t>
            </a:r>
            <a:r>
              <a:rPr sz="1800" dirty="0">
                <a:latin typeface="Comic Sans MS"/>
                <a:cs typeface="Comic Sans MS"/>
              </a:rPr>
              <a:t>t</a:t>
            </a:r>
            <a:r>
              <a:rPr sz="1800" baseline="-20833" dirty="0">
                <a:latin typeface="Comic Sans MS"/>
                <a:cs typeface="Comic Sans MS"/>
              </a:rPr>
              <a:t>0 </a:t>
            </a:r>
            <a:r>
              <a:rPr sz="1800" dirty="0">
                <a:latin typeface="Comic Sans MS"/>
                <a:cs typeface="Comic Sans MS"/>
              </a:rPr>
              <a:t>=</a:t>
            </a:r>
            <a:r>
              <a:rPr sz="1800" spc="-6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c.</a:t>
            </a:r>
          </a:p>
          <a:p>
            <a:pPr marL="355600" marR="930275" indent="-228600">
              <a:lnSpc>
                <a:spcPct val="120400"/>
              </a:lnSpc>
              <a:buClr>
                <a:srgbClr val="000000"/>
              </a:buClr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solidFill>
                  <a:srgbClr val="CC0000"/>
                </a:solidFill>
                <a:latin typeface="Comic Sans MS"/>
                <a:cs typeface="Comic Sans MS"/>
              </a:rPr>
              <a:t>Repeat until </a:t>
            </a:r>
            <a:r>
              <a:rPr sz="1800" dirty="0">
                <a:latin typeface="Comic Sans MS"/>
                <a:cs typeface="Comic Sans MS"/>
              </a:rPr>
              <a:t>t</a:t>
            </a:r>
            <a:r>
              <a:rPr sz="1800" baseline="-20833" dirty="0">
                <a:latin typeface="Comic Sans MS"/>
                <a:cs typeface="Comic Sans MS"/>
              </a:rPr>
              <a:t>i </a:t>
            </a:r>
            <a:r>
              <a:rPr sz="1800" dirty="0">
                <a:latin typeface="Comic Sans MS"/>
                <a:cs typeface="Comic Sans MS"/>
              </a:rPr>
              <a:t>= c / t</a:t>
            </a:r>
            <a:r>
              <a:rPr sz="1800" baseline="-20833" dirty="0">
                <a:latin typeface="Comic Sans MS"/>
                <a:cs typeface="Comic Sans MS"/>
              </a:rPr>
              <a:t>i</a:t>
            </a:r>
            <a:r>
              <a:rPr sz="1800" dirty="0">
                <a:latin typeface="Comic Sans MS"/>
                <a:cs typeface="Comic Sans MS"/>
              </a:rPr>
              <a:t>, </a:t>
            </a:r>
            <a:r>
              <a:rPr sz="1800" spc="-5" dirty="0">
                <a:latin typeface="Comic Sans MS"/>
                <a:cs typeface="Comic Sans MS"/>
              </a:rPr>
              <a:t>up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sz="1800" spc="-5" dirty="0">
                <a:latin typeface="Comic Sans MS"/>
                <a:cs typeface="Comic Sans MS"/>
              </a:rPr>
              <a:t>desired precision:  </a:t>
            </a:r>
            <a:r>
              <a:rPr sz="1800" dirty="0">
                <a:latin typeface="Comic Sans MS"/>
                <a:cs typeface="Comic Sans MS"/>
              </a:rPr>
              <a:t>set </a:t>
            </a:r>
            <a:r>
              <a:rPr sz="1800" spc="-5" dirty="0">
                <a:latin typeface="Comic Sans MS"/>
                <a:cs typeface="Comic Sans MS"/>
              </a:rPr>
              <a:t>t</a:t>
            </a:r>
            <a:r>
              <a:rPr sz="1800" spc="-7" baseline="-20833" dirty="0">
                <a:latin typeface="Comic Sans MS"/>
                <a:cs typeface="Comic Sans MS"/>
              </a:rPr>
              <a:t>i+1 </a:t>
            </a:r>
            <a:r>
              <a:rPr sz="1800" spc="-5" dirty="0">
                <a:latin typeface="Comic Sans MS"/>
                <a:cs typeface="Comic Sans MS"/>
              </a:rPr>
              <a:t>to </a:t>
            </a:r>
            <a:r>
              <a:rPr sz="1800" dirty="0">
                <a:latin typeface="Comic Sans MS"/>
                <a:cs typeface="Comic Sans MS"/>
              </a:rPr>
              <a:t>be </a:t>
            </a:r>
            <a:r>
              <a:rPr sz="1800" spc="-5" dirty="0">
                <a:latin typeface="Comic Sans MS"/>
                <a:cs typeface="Comic Sans MS"/>
              </a:rPr>
              <a:t>the average of </a:t>
            </a:r>
            <a:r>
              <a:rPr sz="1800" dirty="0">
                <a:latin typeface="Comic Sans MS"/>
                <a:cs typeface="Comic Sans MS"/>
              </a:rPr>
              <a:t>t</a:t>
            </a:r>
            <a:r>
              <a:rPr sz="1800" baseline="-20833" dirty="0">
                <a:latin typeface="Comic Sans MS"/>
                <a:cs typeface="Comic Sans MS"/>
              </a:rPr>
              <a:t>i </a:t>
            </a:r>
            <a:r>
              <a:rPr sz="1800" dirty="0">
                <a:latin typeface="Comic Sans MS"/>
                <a:cs typeface="Comic Sans MS"/>
              </a:rPr>
              <a:t>and c /</a:t>
            </a:r>
            <a:r>
              <a:rPr sz="1800" spc="-4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t</a:t>
            </a:r>
            <a:r>
              <a:rPr sz="1800" baseline="-20833" dirty="0">
                <a:latin typeface="Comic Sans MS"/>
                <a:cs typeface="Comic Sans MS"/>
              </a:rPr>
              <a:t>i</a:t>
            </a:r>
            <a:r>
              <a:rPr sz="1800" dirty="0">
                <a:latin typeface="Comic Sans MS"/>
                <a:cs typeface="Comic Sans MS"/>
              </a:rPr>
              <a:t>.</a:t>
            </a:r>
          </a:p>
        </p:txBody>
      </p:sp>
      <p:sp>
        <p:nvSpPr>
          <p:cNvPr id="26" name="object 26"/>
          <p:cNvSpPr/>
          <p:nvPr/>
        </p:nvSpPr>
        <p:spPr>
          <a:xfrm>
            <a:off x="5886450" y="1511299"/>
            <a:ext cx="2387600" cy="741680"/>
          </a:xfrm>
          <a:custGeom>
            <a:avLst/>
            <a:gdLst/>
            <a:ahLst/>
            <a:cxnLst/>
            <a:rect l="l" t="t" r="r" b="b"/>
            <a:pathLst>
              <a:path w="2387600" h="741680">
                <a:moveTo>
                  <a:pt x="0" y="741362"/>
                </a:moveTo>
                <a:lnTo>
                  <a:pt x="2387600" y="741362"/>
                </a:lnTo>
                <a:lnTo>
                  <a:pt x="2387600" y="0"/>
                </a:lnTo>
                <a:lnTo>
                  <a:pt x="0" y="0"/>
                </a:lnTo>
                <a:lnTo>
                  <a:pt x="0" y="741362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886449" y="1511299"/>
            <a:ext cx="2387600" cy="74168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762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600"/>
              </a:spcBef>
            </a:pP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 Sqrt</a:t>
            </a:r>
            <a:r>
              <a:rPr sz="1600" b="1" spc="-10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2.0</a:t>
            </a:r>
            <a:endParaRPr sz="16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35"/>
              </a:spcBef>
            </a:pPr>
            <a:r>
              <a:rPr sz="1600" spc="-5" dirty="0">
                <a:solidFill>
                  <a:srgbClr val="010000"/>
                </a:solidFill>
                <a:latin typeface="Courier New"/>
                <a:cs typeface="Courier New"/>
              </a:rPr>
              <a:t>1.414213562373095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654326" y="2738933"/>
            <a:ext cx="174371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15 decimal digits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of 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accuracy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in  5</a:t>
            </a:r>
            <a:r>
              <a:rPr sz="1200" spc="-4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iterations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765228" y="2154286"/>
            <a:ext cx="182245" cy="498475"/>
          </a:xfrm>
          <a:custGeom>
            <a:avLst/>
            <a:gdLst/>
            <a:ahLst/>
            <a:cxnLst/>
            <a:rect l="l" t="t" r="r" b="b"/>
            <a:pathLst>
              <a:path w="182245" h="498475">
                <a:moveTo>
                  <a:pt x="181796" y="49842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750069" y="2130425"/>
            <a:ext cx="48260" cy="56515"/>
          </a:xfrm>
          <a:custGeom>
            <a:avLst/>
            <a:gdLst/>
            <a:ahLst/>
            <a:cxnLst/>
            <a:rect l="l" t="t" r="r" b="b"/>
            <a:pathLst>
              <a:path w="48259" h="56514">
                <a:moveTo>
                  <a:pt x="6455" y="0"/>
                </a:moveTo>
                <a:lnTo>
                  <a:pt x="0" y="56427"/>
                </a:lnTo>
                <a:lnTo>
                  <a:pt x="47724" y="39020"/>
                </a:lnTo>
                <a:lnTo>
                  <a:pt x="64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9375773" y="7116871"/>
            <a:ext cx="1587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sz="800" dirty="0">
                <a:latin typeface="Comic Sans MS"/>
                <a:cs typeface="Comic Sans MS"/>
              </a:rPr>
              <a:t>16</a:t>
            </a:r>
            <a:endParaRPr sz="800">
              <a:latin typeface="Comic Sans MS"/>
              <a:cs typeface="Comic Sans MS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7DBBAEF2-C73D-4B94-91C0-5C14A0820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875194"/>
            <a:ext cx="5657850" cy="356235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6174" y="1451504"/>
            <a:ext cx="3348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103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Goal.	</a:t>
            </a:r>
            <a:r>
              <a:rPr sz="1800" spc="-5" dirty="0">
                <a:latin typeface="Comic Sans MS"/>
                <a:cs typeface="Comic Sans MS"/>
              </a:rPr>
              <a:t>Implement</a:t>
            </a:r>
            <a:r>
              <a:rPr sz="1800" spc="-30" dirty="0">
                <a:latin typeface="Comic Sans MS"/>
                <a:cs typeface="Comic Sans MS"/>
              </a:rPr>
              <a:t> </a:t>
            </a:r>
            <a:r>
              <a:rPr sz="1600" b="1" spc="-5" dirty="0">
                <a:latin typeface="Courier New"/>
                <a:cs typeface="Courier New"/>
              </a:rPr>
              <a:t>Math.sqrt()</a:t>
            </a:r>
            <a:r>
              <a:rPr sz="1600" spc="-5" dirty="0">
                <a:latin typeface="Courier New"/>
                <a:cs typeface="Courier New"/>
              </a:rPr>
              <a:t>.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6174" y="2386224"/>
            <a:ext cx="6205220" cy="13462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Newton-Raphson method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to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compute the square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root of</a:t>
            </a:r>
            <a:r>
              <a:rPr sz="1800" spc="25" dirty="0">
                <a:solidFill>
                  <a:srgbClr val="010000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c:</a:t>
            </a:r>
            <a:endParaRPr sz="1800" dirty="0">
              <a:latin typeface="Comic Sans MS"/>
              <a:cs typeface="Comic Sans MS"/>
            </a:endParaRPr>
          </a:p>
          <a:p>
            <a:pPr marL="355600" indent="-228600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Initialize </a:t>
            </a:r>
            <a:r>
              <a:rPr sz="1800" dirty="0">
                <a:latin typeface="Comic Sans MS"/>
                <a:cs typeface="Comic Sans MS"/>
              </a:rPr>
              <a:t>t</a:t>
            </a:r>
            <a:r>
              <a:rPr sz="1800" baseline="-20833" dirty="0">
                <a:latin typeface="Comic Sans MS"/>
                <a:cs typeface="Comic Sans MS"/>
              </a:rPr>
              <a:t>0 </a:t>
            </a:r>
            <a:r>
              <a:rPr sz="1800" dirty="0">
                <a:latin typeface="Comic Sans MS"/>
                <a:cs typeface="Comic Sans MS"/>
              </a:rPr>
              <a:t>=</a:t>
            </a:r>
            <a:r>
              <a:rPr sz="1800" spc="-6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c.</a:t>
            </a:r>
          </a:p>
          <a:p>
            <a:pPr marL="355600" marR="930275" indent="-228600">
              <a:lnSpc>
                <a:spcPct val="120400"/>
              </a:lnSpc>
              <a:buClr>
                <a:srgbClr val="000000"/>
              </a:buClr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solidFill>
                  <a:srgbClr val="CC0000"/>
                </a:solidFill>
                <a:latin typeface="Comic Sans MS"/>
                <a:cs typeface="Comic Sans MS"/>
              </a:rPr>
              <a:t>Repeat until </a:t>
            </a:r>
            <a:r>
              <a:rPr sz="1800" dirty="0">
                <a:latin typeface="Comic Sans MS"/>
                <a:cs typeface="Comic Sans MS"/>
              </a:rPr>
              <a:t>t</a:t>
            </a:r>
            <a:r>
              <a:rPr sz="1800" baseline="-20833" dirty="0">
                <a:latin typeface="Comic Sans MS"/>
                <a:cs typeface="Comic Sans MS"/>
              </a:rPr>
              <a:t>i </a:t>
            </a:r>
            <a:r>
              <a:rPr sz="1800" dirty="0">
                <a:latin typeface="Comic Sans MS"/>
                <a:cs typeface="Comic Sans MS"/>
              </a:rPr>
              <a:t>= c / t</a:t>
            </a:r>
            <a:r>
              <a:rPr sz="1800" baseline="-20833" dirty="0">
                <a:latin typeface="Comic Sans MS"/>
                <a:cs typeface="Comic Sans MS"/>
              </a:rPr>
              <a:t>i</a:t>
            </a:r>
            <a:r>
              <a:rPr sz="1800" dirty="0">
                <a:latin typeface="Comic Sans MS"/>
                <a:cs typeface="Comic Sans MS"/>
              </a:rPr>
              <a:t>, </a:t>
            </a:r>
            <a:r>
              <a:rPr sz="1800" spc="-5" dirty="0">
                <a:latin typeface="Comic Sans MS"/>
                <a:cs typeface="Comic Sans MS"/>
              </a:rPr>
              <a:t>up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sz="1800" spc="-5" dirty="0">
                <a:latin typeface="Comic Sans MS"/>
                <a:cs typeface="Comic Sans MS"/>
              </a:rPr>
              <a:t>desired precision:  </a:t>
            </a:r>
            <a:r>
              <a:rPr sz="1800" dirty="0">
                <a:latin typeface="Comic Sans MS"/>
                <a:cs typeface="Comic Sans MS"/>
              </a:rPr>
              <a:t>set </a:t>
            </a:r>
            <a:r>
              <a:rPr sz="1800" spc="-5" dirty="0">
                <a:latin typeface="Comic Sans MS"/>
                <a:cs typeface="Comic Sans MS"/>
              </a:rPr>
              <a:t>t</a:t>
            </a:r>
            <a:r>
              <a:rPr sz="1800" spc="-7" baseline="-20833" dirty="0">
                <a:latin typeface="Comic Sans MS"/>
                <a:cs typeface="Comic Sans MS"/>
              </a:rPr>
              <a:t>i+1 </a:t>
            </a:r>
            <a:r>
              <a:rPr sz="1800" spc="-5" dirty="0">
                <a:latin typeface="Comic Sans MS"/>
                <a:cs typeface="Comic Sans MS"/>
              </a:rPr>
              <a:t>to </a:t>
            </a:r>
            <a:r>
              <a:rPr sz="1800" dirty="0">
                <a:latin typeface="Comic Sans MS"/>
                <a:cs typeface="Comic Sans MS"/>
              </a:rPr>
              <a:t>be </a:t>
            </a:r>
            <a:r>
              <a:rPr sz="1800" spc="-5" dirty="0">
                <a:latin typeface="Comic Sans MS"/>
                <a:cs typeface="Comic Sans MS"/>
              </a:rPr>
              <a:t>the average of </a:t>
            </a:r>
            <a:r>
              <a:rPr sz="1800" dirty="0">
                <a:latin typeface="Comic Sans MS"/>
                <a:cs typeface="Comic Sans MS"/>
              </a:rPr>
              <a:t>t</a:t>
            </a:r>
            <a:r>
              <a:rPr sz="1800" baseline="-20833" dirty="0">
                <a:latin typeface="Comic Sans MS"/>
                <a:cs typeface="Comic Sans MS"/>
              </a:rPr>
              <a:t>i </a:t>
            </a:r>
            <a:r>
              <a:rPr sz="1800" dirty="0">
                <a:latin typeface="Comic Sans MS"/>
                <a:cs typeface="Comic Sans MS"/>
              </a:rPr>
              <a:t>and c /</a:t>
            </a:r>
            <a:r>
              <a:rPr sz="1800" spc="-4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t</a:t>
            </a:r>
            <a:r>
              <a:rPr sz="1800" baseline="-20833" dirty="0">
                <a:latin typeface="Comic Sans MS"/>
                <a:cs typeface="Comic Sans MS"/>
              </a:rPr>
              <a:t>i</a:t>
            </a:r>
            <a:r>
              <a:rPr sz="1800" dirty="0">
                <a:latin typeface="Comic Sans MS"/>
                <a:cs typeface="Comic Sans MS"/>
              </a:rPr>
              <a:t>.</a:t>
            </a:r>
          </a:p>
        </p:txBody>
      </p:sp>
      <p:sp>
        <p:nvSpPr>
          <p:cNvPr id="4" name="object 4"/>
          <p:cNvSpPr/>
          <p:nvPr/>
        </p:nvSpPr>
        <p:spPr>
          <a:xfrm>
            <a:off x="1468437" y="4046538"/>
            <a:ext cx="6048375" cy="2964180"/>
          </a:xfrm>
          <a:custGeom>
            <a:avLst/>
            <a:gdLst/>
            <a:ahLst/>
            <a:cxnLst/>
            <a:rect l="l" t="t" r="r" b="b"/>
            <a:pathLst>
              <a:path w="6048375" h="2964179">
                <a:moveTo>
                  <a:pt x="0" y="2963861"/>
                </a:moveTo>
                <a:lnTo>
                  <a:pt x="6048375" y="2963861"/>
                </a:lnTo>
                <a:lnTo>
                  <a:pt x="6048375" y="0"/>
                </a:lnTo>
                <a:lnTo>
                  <a:pt x="0" y="0"/>
                </a:lnTo>
                <a:lnTo>
                  <a:pt x="0" y="2963861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51317" y="4216717"/>
            <a:ext cx="5500370" cy="2225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910"/>
              </a:lnSpc>
              <a:spcBef>
                <a:spcPts val="10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public class </a:t>
            </a:r>
            <a:r>
              <a:rPr sz="1600" b="1" spc="-5" dirty="0">
                <a:latin typeface="Courier New"/>
                <a:cs typeface="Courier New"/>
              </a:rPr>
              <a:t>Sqrt</a:t>
            </a:r>
            <a:r>
              <a:rPr sz="1600" b="1" spc="-100" dirty="0"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 dirty="0">
              <a:latin typeface="Courier New"/>
              <a:cs typeface="Courier New"/>
            </a:endParaRPr>
          </a:p>
          <a:p>
            <a:pPr marL="731520" marR="248920" indent="-366395">
              <a:lnSpc>
                <a:spcPts val="1900"/>
              </a:lnSpc>
              <a:spcBef>
                <a:spcPts val="7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public static void </a:t>
            </a:r>
            <a:r>
              <a:rPr sz="1600" b="1" spc="-5" dirty="0">
                <a:latin typeface="Courier New"/>
                <a:cs typeface="Courier New"/>
              </a:rPr>
              <a:t>main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String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[] </a:t>
            </a:r>
            <a:r>
              <a:rPr sz="1600" b="1" spc="-5" dirty="0"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 </a:t>
            </a:r>
            <a:r>
              <a:rPr sz="1600" b="1" dirty="0">
                <a:latin typeface="Courier New"/>
                <a:cs typeface="Courier New"/>
              </a:rPr>
              <a:t>{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double </a:t>
            </a:r>
            <a:r>
              <a:rPr sz="1600" b="1" spc="-5" dirty="0">
                <a:latin typeface="Courier New"/>
                <a:cs typeface="Courier New"/>
              </a:rPr>
              <a:t>epsilon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9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1e-15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731520" marR="5080">
              <a:lnSpc>
                <a:spcPts val="1900"/>
              </a:lnSpc>
              <a:spcBef>
                <a:spcPts val="10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double </a:t>
            </a:r>
            <a:r>
              <a:rPr sz="1600" b="1" dirty="0">
                <a:latin typeface="Courier New"/>
                <a:cs typeface="Courier New"/>
              </a:rPr>
              <a:t>c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spc="-5" dirty="0">
                <a:latin typeface="Courier New"/>
                <a:cs typeface="Courier New"/>
              </a:rPr>
              <a:t>Double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parseDouble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[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]);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double </a:t>
            </a:r>
            <a:r>
              <a:rPr sz="1600" b="1" dirty="0">
                <a:latin typeface="Courier New"/>
                <a:cs typeface="Courier New"/>
              </a:rPr>
              <a:t>t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c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1097280" marR="5080" indent="-366395">
              <a:lnSpc>
                <a:spcPts val="1900"/>
              </a:lnSpc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while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dirty="0">
                <a:highlight>
                  <a:srgbClr val="FFFF00"/>
                </a:highlight>
                <a:latin typeface="Courier New"/>
                <a:cs typeface="Courier New"/>
              </a:rPr>
              <a:t>Math</a:t>
            </a:r>
            <a:r>
              <a:rPr sz="1600" b="1" dirty="0">
                <a:solidFill>
                  <a:srgbClr val="9A19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.</a:t>
            </a:r>
            <a:r>
              <a:rPr sz="1600" b="1" dirty="0">
                <a:highlight>
                  <a:srgbClr val="FFFF00"/>
                </a:highlight>
                <a:latin typeface="Courier New"/>
                <a:cs typeface="Courier New"/>
              </a:rPr>
              <a:t>abs</a:t>
            </a:r>
            <a:r>
              <a:rPr sz="1600" b="1" dirty="0">
                <a:solidFill>
                  <a:srgbClr val="9A19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(</a:t>
            </a:r>
            <a:r>
              <a:rPr sz="1600" b="1" dirty="0">
                <a:highlight>
                  <a:srgbClr val="FFFF00"/>
                </a:highlight>
                <a:latin typeface="Courier New"/>
                <a:cs typeface="Courier New"/>
              </a:rPr>
              <a:t>t </a:t>
            </a:r>
            <a:r>
              <a:rPr sz="1600" b="1" dirty="0">
                <a:solidFill>
                  <a:srgbClr val="9A19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- </a:t>
            </a:r>
            <a:r>
              <a:rPr sz="1600" b="1" dirty="0">
                <a:highlight>
                  <a:srgbClr val="FFFF00"/>
                </a:highlight>
                <a:latin typeface="Courier New"/>
                <a:cs typeface="Courier New"/>
              </a:rPr>
              <a:t>c</a:t>
            </a:r>
            <a:r>
              <a:rPr sz="1600" b="1" dirty="0">
                <a:solidFill>
                  <a:srgbClr val="9A19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/</a:t>
            </a:r>
            <a:r>
              <a:rPr sz="1600" b="1" dirty="0">
                <a:highlight>
                  <a:srgbClr val="FFFF00"/>
                </a:highlight>
                <a:latin typeface="Courier New"/>
                <a:cs typeface="Courier New"/>
              </a:rPr>
              <a:t>t</a:t>
            </a:r>
            <a:r>
              <a:rPr sz="1600" b="1" dirty="0">
                <a:solidFill>
                  <a:srgbClr val="9A19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) &gt; </a:t>
            </a:r>
            <a:r>
              <a:rPr sz="1600" b="1" spc="-5" dirty="0">
                <a:highlight>
                  <a:srgbClr val="FFFF00"/>
                </a:highlight>
                <a:latin typeface="Courier New"/>
                <a:cs typeface="Courier New"/>
              </a:rPr>
              <a:t>t</a:t>
            </a:r>
            <a:r>
              <a:rPr sz="1600" b="1" spc="-5" dirty="0">
                <a:solidFill>
                  <a:srgbClr val="9A1900"/>
                </a:solidFill>
                <a:highlight>
                  <a:srgbClr val="FFFF00"/>
                </a:highlight>
                <a:latin typeface="Courier New"/>
                <a:cs typeface="Courier New"/>
              </a:rPr>
              <a:t>*</a:t>
            </a:r>
            <a:r>
              <a:rPr sz="1600" b="1" spc="-5" dirty="0">
                <a:highlight>
                  <a:srgbClr val="FFFF00"/>
                </a:highlight>
                <a:latin typeface="Courier New"/>
                <a:cs typeface="Courier New"/>
              </a:rPr>
              <a:t>epsilon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</a:t>
            </a:r>
            <a:r>
              <a:rPr sz="1600" b="1" spc="-5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  t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(</a:t>
            </a:r>
            <a:r>
              <a:rPr sz="1600" b="1" dirty="0">
                <a:latin typeface="Courier New"/>
                <a:cs typeface="Courier New"/>
              </a:rPr>
              <a:t>c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/</a:t>
            </a:r>
            <a:r>
              <a:rPr sz="1600" b="1" dirty="0">
                <a:latin typeface="Courier New"/>
                <a:cs typeface="Courier New"/>
              </a:rPr>
              <a:t>t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 </a:t>
            </a:r>
            <a:r>
              <a:rPr sz="1600" b="1" dirty="0">
                <a:latin typeface="Courier New"/>
                <a:cs typeface="Courier New"/>
              </a:rPr>
              <a:t>t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) /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2.0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731520">
              <a:lnSpc>
                <a:spcPts val="1839"/>
              </a:lnSpc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 dirty="0">
              <a:latin typeface="Courier New"/>
              <a:cs typeface="Courier New"/>
            </a:endParaRPr>
          </a:p>
          <a:p>
            <a:pPr marL="731520">
              <a:lnSpc>
                <a:spcPct val="100000"/>
              </a:lnSpc>
              <a:spcBef>
                <a:spcPts val="80"/>
              </a:spcBef>
            </a:pPr>
            <a:r>
              <a:rPr sz="1600" b="1" spc="-5" dirty="0">
                <a:latin typeface="Courier New"/>
                <a:cs typeface="Courier New"/>
              </a:rPr>
              <a:t>System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out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println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</a:t>
            </a:r>
            <a:endParaRPr sz="1600" dirty="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51317" y="6413817"/>
            <a:ext cx="501015" cy="510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910"/>
              </a:lnSpc>
              <a:spcBef>
                <a:spcPts val="100"/>
              </a:spcBef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ts val="1910"/>
              </a:lnSpc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86450" y="1511299"/>
            <a:ext cx="2387600" cy="741680"/>
          </a:xfrm>
          <a:custGeom>
            <a:avLst/>
            <a:gdLst/>
            <a:ahLst/>
            <a:cxnLst/>
            <a:rect l="l" t="t" r="r" b="b"/>
            <a:pathLst>
              <a:path w="2387600" h="741680">
                <a:moveTo>
                  <a:pt x="0" y="741362"/>
                </a:moveTo>
                <a:lnTo>
                  <a:pt x="2387600" y="741362"/>
                </a:lnTo>
                <a:lnTo>
                  <a:pt x="2387600" y="0"/>
                </a:lnTo>
                <a:lnTo>
                  <a:pt x="0" y="0"/>
                </a:lnTo>
                <a:lnTo>
                  <a:pt x="0" y="741362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886449" y="1511299"/>
            <a:ext cx="2387600" cy="74168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762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600"/>
              </a:spcBef>
            </a:pP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 Sqrt</a:t>
            </a:r>
            <a:r>
              <a:rPr sz="1600" b="1" spc="-10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2.0</a:t>
            </a:r>
            <a:endParaRPr sz="1600">
              <a:latin typeface="Courier New"/>
              <a:cs typeface="Courier New"/>
            </a:endParaRPr>
          </a:p>
          <a:p>
            <a:pPr marL="86995">
              <a:lnSpc>
                <a:spcPct val="100000"/>
              </a:lnSpc>
              <a:spcBef>
                <a:spcPts val="35"/>
              </a:spcBef>
            </a:pPr>
            <a:r>
              <a:rPr sz="1600" spc="-5" dirty="0">
                <a:solidFill>
                  <a:srgbClr val="010000"/>
                </a:solidFill>
                <a:latin typeface="Courier New"/>
                <a:cs typeface="Courier New"/>
              </a:rPr>
              <a:t>1.414213562373095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62089" y="6112370"/>
            <a:ext cx="989965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52400" marR="5080" indent="-152400">
              <a:lnSpc>
                <a:spcPts val="1400"/>
              </a:lnSpc>
              <a:spcBef>
                <a:spcPts val="18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relative</a:t>
            </a:r>
            <a:r>
              <a:rPr sz="1200" spc="-6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error  tolerance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54326" y="2738933"/>
            <a:ext cx="174371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15 decimal digits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of 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accuracy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in  5</a:t>
            </a:r>
            <a:r>
              <a:rPr sz="1200" spc="-4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iterations</a:t>
            </a:r>
            <a:endParaRPr sz="1200" dirty="0">
              <a:latin typeface="Comic Sans MS"/>
              <a:cs typeface="Comic Sans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318015" y="5775845"/>
            <a:ext cx="127635" cy="191770"/>
          </a:xfrm>
          <a:custGeom>
            <a:avLst/>
            <a:gdLst/>
            <a:ahLst/>
            <a:cxnLst/>
            <a:rect l="l" t="t" r="r" b="b"/>
            <a:pathLst>
              <a:path w="127635" h="191770">
                <a:moveTo>
                  <a:pt x="127233" y="191566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03962" y="5754687"/>
            <a:ext cx="49530" cy="56515"/>
          </a:xfrm>
          <a:custGeom>
            <a:avLst/>
            <a:gdLst/>
            <a:ahLst/>
            <a:cxnLst/>
            <a:rect l="l" t="t" r="r" b="b"/>
            <a:pathLst>
              <a:path w="49529" h="56514">
                <a:moveTo>
                  <a:pt x="0" y="0"/>
                </a:moveTo>
                <a:lnTo>
                  <a:pt x="6948" y="56370"/>
                </a:lnTo>
                <a:lnTo>
                  <a:pt x="49264" y="2826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65228" y="2154286"/>
            <a:ext cx="182245" cy="498475"/>
          </a:xfrm>
          <a:custGeom>
            <a:avLst/>
            <a:gdLst/>
            <a:ahLst/>
            <a:cxnLst/>
            <a:rect l="l" t="t" r="r" b="b"/>
            <a:pathLst>
              <a:path w="182245" h="498475">
                <a:moveTo>
                  <a:pt x="181796" y="49842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50069" y="2130425"/>
            <a:ext cx="48260" cy="56515"/>
          </a:xfrm>
          <a:custGeom>
            <a:avLst/>
            <a:gdLst/>
            <a:ahLst/>
            <a:cxnLst/>
            <a:rect l="l" t="t" r="r" b="b"/>
            <a:pathLst>
              <a:path w="48259" h="56514">
                <a:moveTo>
                  <a:pt x="6455" y="0"/>
                </a:moveTo>
                <a:lnTo>
                  <a:pt x="0" y="56427"/>
                </a:lnTo>
                <a:lnTo>
                  <a:pt x="47724" y="39020"/>
                </a:lnTo>
                <a:lnTo>
                  <a:pt x="64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52400" y="245066"/>
            <a:ext cx="6450049" cy="5714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73225" algn="l"/>
              </a:tabLst>
            </a:pPr>
            <a:r>
              <a:rPr spc="-5" dirty="0"/>
              <a:t>While</a:t>
            </a:r>
            <a:r>
              <a:rPr spc="5" dirty="0"/>
              <a:t> </a:t>
            </a:r>
            <a:r>
              <a:rPr spc="-5" dirty="0"/>
              <a:t>Loops:	Square</a:t>
            </a:r>
            <a:r>
              <a:rPr spc="-70" dirty="0"/>
              <a:t> </a:t>
            </a:r>
            <a:r>
              <a:rPr spc="-5" dirty="0"/>
              <a:t>Root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9375773" y="7116871"/>
            <a:ext cx="1587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sz="800" dirty="0">
                <a:latin typeface="Comic Sans MS"/>
                <a:cs typeface="Comic Sans MS"/>
              </a:rPr>
              <a:t>17</a:t>
            </a:r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ay Scale Photo of Road">
            <a:extLst>
              <a:ext uri="{FF2B5EF4-FFF2-40B4-BE49-F238E27FC236}">
                <a16:creationId xmlns:a16="http://schemas.microsoft.com/office/drawing/2014/main" xmlns="" id="{23CF608B-15DC-4DEE-9ADE-3F84A95288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7" r="12849"/>
          <a:stretch/>
        </p:blipFill>
        <p:spPr bwMode="auto">
          <a:xfrm>
            <a:off x="20" y="1"/>
            <a:ext cx="10058380" cy="777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3F04B041-9109-482A-BE79-1C2FDAC3A0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r>
              <a:rPr lang="en-US" sz="6000" kern="1200" dirty="0">
                <a:solidFill>
                  <a:srgbClr val="FFFFFF"/>
                </a:solidFill>
                <a:latin typeface="+mj-lt"/>
                <a:cs typeface="+mj-cs"/>
              </a:rPr>
              <a:t>For Loops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95D70315-925B-4761-9A92-8AF15D1B25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algn="ctr" rtl="0">
              <a:lnSpc>
                <a:spcPct val="90000"/>
              </a:lnSpc>
              <a:spcBef>
                <a:spcPts val="1000"/>
              </a:spcBef>
            </a:pPr>
            <a:endParaRPr lang="en-US" sz="2400" kern="1200" dirty="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6123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916" y="54036"/>
            <a:ext cx="3412346" cy="5714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For</a:t>
            </a:r>
            <a:r>
              <a:rPr spc="-95" dirty="0"/>
              <a:t> </a:t>
            </a:r>
            <a:r>
              <a:rPr dirty="0"/>
              <a:t>Loops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idx="1"/>
          </p:nvPr>
        </p:nvSpPr>
        <p:spPr>
          <a:xfrm>
            <a:off x="533400" y="1229941"/>
            <a:ext cx="8675370" cy="275716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1546225" algn="l"/>
              </a:tabLst>
            </a:pPr>
            <a:r>
              <a:rPr dirty="0">
                <a:solidFill>
                  <a:srgbClr val="003399"/>
                </a:solidFill>
              </a:rPr>
              <a:t>The </a:t>
            </a:r>
            <a:r>
              <a:rPr sz="2800" b="1" dirty="0">
                <a:solidFill>
                  <a:srgbClr val="003399"/>
                </a:solidFill>
                <a:latin typeface="Courier New"/>
                <a:cs typeface="Courier New"/>
              </a:rPr>
              <a:t>for</a:t>
            </a:r>
            <a:r>
              <a:rPr sz="1600" b="1" spc="-484" dirty="0">
                <a:solidFill>
                  <a:srgbClr val="003399"/>
                </a:solidFill>
                <a:latin typeface="Courier New"/>
                <a:cs typeface="Courier New"/>
              </a:rPr>
              <a:t> </a:t>
            </a:r>
            <a:r>
              <a:rPr spc="-5" dirty="0">
                <a:solidFill>
                  <a:srgbClr val="003399"/>
                </a:solidFill>
              </a:rPr>
              <a:t>loop.	</a:t>
            </a:r>
            <a:r>
              <a:rPr spc="-5" dirty="0"/>
              <a:t>Another </a:t>
            </a:r>
            <a:r>
              <a:rPr dirty="0"/>
              <a:t>common repetition</a:t>
            </a:r>
            <a:r>
              <a:rPr spc="-55" dirty="0"/>
              <a:t> </a:t>
            </a:r>
            <a:r>
              <a:rPr spc="-5" dirty="0"/>
              <a:t>structure.</a:t>
            </a:r>
            <a:endParaRPr sz="1600" dirty="0">
              <a:latin typeface="Courier New"/>
              <a:cs typeface="Courier New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pc="-5" dirty="0"/>
              <a:t>Execute initialization</a:t>
            </a:r>
            <a:r>
              <a:rPr spc="0" dirty="0"/>
              <a:t> </a:t>
            </a:r>
            <a:r>
              <a:rPr spc="-5" dirty="0"/>
              <a:t>statement.</a:t>
            </a: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pc="-5" dirty="0"/>
              <a:t>Evaluate </a:t>
            </a:r>
            <a:r>
              <a:rPr dirty="0"/>
              <a:t>a </a:t>
            </a:r>
            <a:r>
              <a:rPr sz="1600" b="1" dirty="0">
                <a:latin typeface="Courier New"/>
                <a:cs typeface="Courier New"/>
              </a:rPr>
              <a:t>boolean</a:t>
            </a:r>
            <a:r>
              <a:rPr sz="1600" b="1" spc="-320" dirty="0">
                <a:latin typeface="Courier New"/>
                <a:cs typeface="Courier New"/>
              </a:rPr>
              <a:t> </a:t>
            </a:r>
            <a:r>
              <a:rPr spc="-5" dirty="0"/>
              <a:t>expression.</a:t>
            </a:r>
            <a:endParaRPr sz="1600" dirty="0">
              <a:latin typeface="Courier New"/>
              <a:cs typeface="Courier New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pc="-5" dirty="0"/>
              <a:t>If </a:t>
            </a:r>
            <a:r>
              <a:rPr sz="1600" b="1" dirty="0">
                <a:latin typeface="Courier New"/>
                <a:cs typeface="Courier New"/>
              </a:rPr>
              <a:t>true</a:t>
            </a:r>
            <a:r>
              <a:rPr dirty="0"/>
              <a:t>, </a:t>
            </a:r>
            <a:r>
              <a:rPr spc="-5" dirty="0"/>
              <a:t>execute some</a:t>
            </a:r>
            <a:r>
              <a:rPr spc="-10" dirty="0"/>
              <a:t> </a:t>
            </a:r>
            <a:r>
              <a:rPr spc="-5" dirty="0"/>
              <a:t>statements.</a:t>
            </a:r>
            <a:endParaRPr sz="1600" dirty="0">
              <a:latin typeface="Courier New"/>
              <a:cs typeface="Courier New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pc="-5" dirty="0"/>
              <a:t>And then the increment</a:t>
            </a:r>
            <a:r>
              <a:rPr spc="0" dirty="0"/>
              <a:t> </a:t>
            </a:r>
            <a:r>
              <a:rPr spc="-5" dirty="0"/>
              <a:t>statement.</a:t>
            </a: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pc="-5" dirty="0"/>
              <a:t>Repeat.</a:t>
            </a:r>
          </a:p>
          <a:p>
            <a:pPr marL="2042160">
              <a:lnSpc>
                <a:spcPct val="100000"/>
              </a:lnSpc>
              <a:spcBef>
                <a:spcPts val="270"/>
              </a:spcBef>
            </a:pPr>
            <a:r>
              <a:rPr sz="1200" spc="-5" dirty="0">
                <a:solidFill>
                  <a:srgbClr val="4D4D4D"/>
                </a:solidFill>
              </a:rPr>
              <a:t>loop continuation condition</a:t>
            </a:r>
            <a:endParaRPr sz="1200" dirty="0"/>
          </a:p>
        </p:txBody>
      </p:sp>
      <p:sp>
        <p:nvSpPr>
          <p:cNvPr id="3" name="object 3"/>
          <p:cNvSpPr/>
          <p:nvPr/>
        </p:nvSpPr>
        <p:spPr>
          <a:xfrm>
            <a:off x="971918" y="4436426"/>
            <a:ext cx="4650105" cy="1133475"/>
          </a:xfrm>
          <a:custGeom>
            <a:avLst/>
            <a:gdLst/>
            <a:ahLst/>
            <a:cxnLst/>
            <a:rect l="l" t="t" r="r" b="b"/>
            <a:pathLst>
              <a:path w="4650105" h="1133475">
                <a:moveTo>
                  <a:pt x="0" y="1133475"/>
                </a:moveTo>
                <a:lnTo>
                  <a:pt x="4649786" y="1133475"/>
                </a:lnTo>
                <a:lnTo>
                  <a:pt x="4649786" y="0"/>
                </a:lnTo>
                <a:lnTo>
                  <a:pt x="0" y="0"/>
                </a:lnTo>
                <a:lnTo>
                  <a:pt x="0" y="1133475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2098" y="4505005"/>
            <a:ext cx="428180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for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400" i="1" dirty="0">
                <a:solidFill>
                  <a:srgbClr val="010000"/>
                </a:solidFill>
                <a:latin typeface="Verdana"/>
                <a:cs typeface="Verdana"/>
              </a:rPr>
              <a:t>init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 </a:t>
            </a:r>
            <a:r>
              <a:rPr sz="1400" i="1" spc="-35" dirty="0">
                <a:solidFill>
                  <a:srgbClr val="010000"/>
                </a:solidFill>
                <a:latin typeface="Verdana"/>
                <a:cs typeface="Verdana"/>
              </a:rPr>
              <a:t>boolean expression</a:t>
            </a:r>
            <a:r>
              <a:rPr sz="1600" b="1" spc="-35" dirty="0">
                <a:solidFill>
                  <a:srgbClr val="9A1900"/>
                </a:solidFill>
                <a:latin typeface="Courier New"/>
                <a:cs typeface="Courier New"/>
              </a:rPr>
              <a:t>; </a:t>
            </a:r>
            <a:r>
              <a:rPr sz="1400" i="1" spc="-25" dirty="0">
                <a:solidFill>
                  <a:srgbClr val="010000"/>
                </a:solidFill>
                <a:latin typeface="Verdana"/>
                <a:cs typeface="Verdana"/>
              </a:rPr>
              <a:t>increment</a:t>
            </a:r>
            <a:r>
              <a:rPr sz="1600" b="1" spc="-25" dirty="0">
                <a:solidFill>
                  <a:srgbClr val="9A1900"/>
                </a:solidFill>
                <a:latin typeface="Courier New"/>
                <a:cs typeface="Courier New"/>
              </a:rPr>
              <a:t>)</a:t>
            </a:r>
            <a:r>
              <a:rPr sz="1600" b="1" spc="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 dirty="0">
              <a:latin typeface="Courier New"/>
              <a:cs typeface="Courier New"/>
            </a:endParaRPr>
          </a:p>
          <a:p>
            <a:pPr marL="378460">
              <a:lnSpc>
                <a:spcPts val="1910"/>
              </a:lnSpc>
              <a:spcBef>
                <a:spcPts val="40"/>
              </a:spcBef>
            </a:pPr>
            <a:r>
              <a:rPr sz="1400" i="1" spc="-40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400" i="1" spc="-125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010000"/>
                </a:solidFill>
                <a:latin typeface="Verdana"/>
                <a:cs typeface="Verdana"/>
              </a:rPr>
              <a:t>1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  <a:p>
            <a:pPr marL="378460">
              <a:lnSpc>
                <a:spcPts val="1910"/>
              </a:lnSpc>
            </a:pPr>
            <a:r>
              <a:rPr sz="1400" i="1" spc="-40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400" i="1" spc="-125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010000"/>
                </a:solidFill>
                <a:latin typeface="Verdana"/>
                <a:cs typeface="Verdana"/>
              </a:rPr>
              <a:t>2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;</a:t>
            </a:r>
            <a:endParaRPr sz="1600" dirty="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2098" y="5236526"/>
            <a:ext cx="1479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60450" y="225901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0" y="76200"/>
                </a:lnTo>
                <a:lnTo>
                  <a:pt x="7620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1E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8245473" y="5299074"/>
            <a:ext cx="1104900" cy="341630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78740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620"/>
              </a:spcBef>
            </a:pPr>
            <a:r>
              <a:rPr sz="1200" i="1" spc="-35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200" i="1" spc="-120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200" i="1" spc="-5" dirty="0">
                <a:solidFill>
                  <a:srgbClr val="010000"/>
                </a:solidFill>
                <a:latin typeface="Verdana"/>
                <a:cs typeface="Verdana"/>
              </a:rPr>
              <a:t>1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508749" y="2995612"/>
            <a:ext cx="5080" cy="546100"/>
          </a:xfrm>
          <a:custGeom>
            <a:avLst/>
            <a:gdLst/>
            <a:ahLst/>
            <a:cxnLst/>
            <a:rect l="l" t="t" r="r" b="b"/>
            <a:pathLst>
              <a:path w="5079" h="546100">
                <a:moveTo>
                  <a:pt x="0" y="0"/>
                </a:moveTo>
                <a:lnTo>
                  <a:pt x="4551" y="54610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87689" y="3516102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50798" y="0"/>
                </a:moveTo>
                <a:lnTo>
                  <a:pt x="0" y="422"/>
                </a:lnTo>
                <a:lnTo>
                  <a:pt x="25822" y="51009"/>
                </a:lnTo>
                <a:lnTo>
                  <a:pt x="50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392987" y="5465762"/>
            <a:ext cx="827405" cy="5080"/>
          </a:xfrm>
          <a:custGeom>
            <a:avLst/>
            <a:gdLst/>
            <a:ahLst/>
            <a:cxnLst/>
            <a:rect l="l" t="t" r="r" b="b"/>
            <a:pathLst>
              <a:path w="827404" h="5079">
                <a:moveTo>
                  <a:pt x="0" y="0"/>
                </a:moveTo>
                <a:lnTo>
                  <a:pt x="827087" y="462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94533" y="5444841"/>
            <a:ext cx="51435" cy="50800"/>
          </a:xfrm>
          <a:custGeom>
            <a:avLst/>
            <a:gdLst/>
            <a:ahLst/>
            <a:cxnLst/>
            <a:rect l="l" t="t" r="r" b="b"/>
            <a:pathLst>
              <a:path w="51434" h="50800">
                <a:moveTo>
                  <a:pt x="284" y="0"/>
                </a:moveTo>
                <a:lnTo>
                  <a:pt x="0" y="50798"/>
                </a:lnTo>
                <a:lnTo>
                  <a:pt x="50940" y="25683"/>
                </a:lnTo>
                <a:lnTo>
                  <a:pt x="2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96337" y="4948237"/>
            <a:ext cx="1905" cy="351155"/>
          </a:xfrm>
          <a:custGeom>
            <a:avLst/>
            <a:gdLst/>
            <a:ahLst/>
            <a:cxnLst/>
            <a:rect l="l" t="t" r="r" b="b"/>
            <a:pathLst>
              <a:path w="1904" h="351154">
                <a:moveTo>
                  <a:pt x="1587" y="350837"/>
                </a:moveTo>
                <a:lnTo>
                  <a:pt x="1587" y="163511"/>
                </a:lnTo>
                <a:lnTo>
                  <a:pt x="0" y="163511"/>
                </a:ln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70937" y="4922837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0"/>
                </a:moveTo>
                <a:lnTo>
                  <a:pt x="0" y="50800"/>
                </a:lnTo>
                <a:lnTo>
                  <a:pt x="50800" y="50800"/>
                </a:lnTo>
                <a:lnTo>
                  <a:pt x="25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551091" y="5221128"/>
            <a:ext cx="33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tr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ue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63666" y="5992653"/>
            <a:ext cx="380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f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a</a:t>
            </a: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l</a:t>
            </a:r>
            <a:r>
              <a:rPr sz="1200" spc="-5" dirty="0">
                <a:solidFill>
                  <a:srgbClr val="003399"/>
                </a:solidFill>
                <a:latin typeface="Comic Sans MS"/>
                <a:cs typeface="Comic Sans MS"/>
              </a:rPr>
              <a:t>s</a:t>
            </a:r>
            <a:r>
              <a:rPr sz="1200" dirty="0">
                <a:solidFill>
                  <a:srgbClr val="003399"/>
                </a:solidFill>
                <a:latin typeface="Comic Sans MS"/>
                <a:cs typeface="Comic Sans MS"/>
              </a:rPr>
              <a:t>e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510337" y="5699125"/>
            <a:ext cx="3175" cy="781050"/>
          </a:xfrm>
          <a:custGeom>
            <a:avLst/>
            <a:gdLst/>
            <a:ahLst/>
            <a:cxnLst/>
            <a:rect l="l" t="t" r="r" b="b"/>
            <a:pathLst>
              <a:path w="3175" h="781050">
                <a:moveTo>
                  <a:pt x="0" y="0"/>
                </a:moveTo>
                <a:lnTo>
                  <a:pt x="3074" y="78104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87913" y="6454674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4">
                <a:moveTo>
                  <a:pt x="50799" y="0"/>
                </a:moveTo>
                <a:lnTo>
                  <a:pt x="0" y="200"/>
                </a:lnTo>
                <a:lnTo>
                  <a:pt x="25599" y="50900"/>
                </a:lnTo>
                <a:lnTo>
                  <a:pt x="507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94450" y="2767012"/>
            <a:ext cx="227329" cy="228600"/>
          </a:xfrm>
          <a:custGeom>
            <a:avLst/>
            <a:gdLst/>
            <a:ahLst/>
            <a:cxnLst/>
            <a:rect l="l" t="t" r="r" b="b"/>
            <a:pathLst>
              <a:path w="227329" h="228600">
                <a:moveTo>
                  <a:pt x="113506" y="0"/>
                </a:moveTo>
                <a:lnTo>
                  <a:pt x="69324" y="8982"/>
                </a:lnTo>
                <a:lnTo>
                  <a:pt x="33245" y="33477"/>
                </a:lnTo>
                <a:lnTo>
                  <a:pt x="8919" y="69809"/>
                </a:lnTo>
                <a:lnTo>
                  <a:pt x="0" y="114300"/>
                </a:lnTo>
                <a:lnTo>
                  <a:pt x="8919" y="158790"/>
                </a:lnTo>
                <a:lnTo>
                  <a:pt x="33245" y="195122"/>
                </a:lnTo>
                <a:lnTo>
                  <a:pt x="69324" y="219617"/>
                </a:lnTo>
                <a:lnTo>
                  <a:pt x="113506" y="228600"/>
                </a:lnTo>
                <a:lnTo>
                  <a:pt x="157688" y="219617"/>
                </a:lnTo>
                <a:lnTo>
                  <a:pt x="193768" y="195122"/>
                </a:lnTo>
                <a:lnTo>
                  <a:pt x="218093" y="158790"/>
                </a:lnTo>
                <a:lnTo>
                  <a:pt x="227013" y="114300"/>
                </a:lnTo>
                <a:lnTo>
                  <a:pt x="218093" y="69809"/>
                </a:lnTo>
                <a:lnTo>
                  <a:pt x="193768" y="33477"/>
                </a:lnTo>
                <a:lnTo>
                  <a:pt x="157688" y="8982"/>
                </a:lnTo>
                <a:lnTo>
                  <a:pt x="113506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99212" y="6505574"/>
            <a:ext cx="227329" cy="228600"/>
          </a:xfrm>
          <a:custGeom>
            <a:avLst/>
            <a:gdLst/>
            <a:ahLst/>
            <a:cxnLst/>
            <a:rect l="l" t="t" r="r" b="b"/>
            <a:pathLst>
              <a:path w="227329" h="228600">
                <a:moveTo>
                  <a:pt x="113506" y="0"/>
                </a:moveTo>
                <a:lnTo>
                  <a:pt x="69324" y="8982"/>
                </a:lnTo>
                <a:lnTo>
                  <a:pt x="33245" y="33477"/>
                </a:lnTo>
                <a:lnTo>
                  <a:pt x="8919" y="69809"/>
                </a:lnTo>
                <a:lnTo>
                  <a:pt x="0" y="114300"/>
                </a:lnTo>
                <a:lnTo>
                  <a:pt x="8919" y="158790"/>
                </a:lnTo>
                <a:lnTo>
                  <a:pt x="33245" y="195122"/>
                </a:lnTo>
                <a:lnTo>
                  <a:pt x="69324" y="219617"/>
                </a:lnTo>
                <a:lnTo>
                  <a:pt x="113506" y="228600"/>
                </a:lnTo>
                <a:lnTo>
                  <a:pt x="157687" y="219617"/>
                </a:lnTo>
                <a:lnTo>
                  <a:pt x="193766" y="195122"/>
                </a:lnTo>
                <a:lnTo>
                  <a:pt x="218091" y="158790"/>
                </a:lnTo>
                <a:lnTo>
                  <a:pt x="227011" y="114300"/>
                </a:lnTo>
                <a:lnTo>
                  <a:pt x="218091" y="69809"/>
                </a:lnTo>
                <a:lnTo>
                  <a:pt x="193766" y="33477"/>
                </a:lnTo>
                <a:lnTo>
                  <a:pt x="157687" y="8982"/>
                </a:lnTo>
                <a:lnTo>
                  <a:pt x="113506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27687" y="5232400"/>
            <a:ext cx="1765300" cy="466725"/>
          </a:xfrm>
          <a:custGeom>
            <a:avLst/>
            <a:gdLst/>
            <a:ahLst/>
            <a:cxnLst/>
            <a:rect l="l" t="t" r="r" b="b"/>
            <a:pathLst>
              <a:path w="1765300" h="466725">
                <a:moveTo>
                  <a:pt x="882650" y="0"/>
                </a:moveTo>
                <a:lnTo>
                  <a:pt x="810258" y="773"/>
                </a:lnTo>
                <a:lnTo>
                  <a:pt x="739479" y="3054"/>
                </a:lnTo>
                <a:lnTo>
                  <a:pt x="670538" y="6782"/>
                </a:lnTo>
                <a:lnTo>
                  <a:pt x="603664" y="11896"/>
                </a:lnTo>
                <a:lnTo>
                  <a:pt x="539082" y="18338"/>
                </a:lnTo>
                <a:lnTo>
                  <a:pt x="477021" y="26047"/>
                </a:lnTo>
                <a:lnTo>
                  <a:pt x="417707" y="34962"/>
                </a:lnTo>
                <a:lnTo>
                  <a:pt x="361368" y="45025"/>
                </a:lnTo>
                <a:lnTo>
                  <a:pt x="308230" y="56174"/>
                </a:lnTo>
                <a:lnTo>
                  <a:pt x="258522" y="68349"/>
                </a:lnTo>
                <a:lnTo>
                  <a:pt x="212469" y="81492"/>
                </a:lnTo>
                <a:lnTo>
                  <a:pt x="170300" y="95541"/>
                </a:lnTo>
                <a:lnTo>
                  <a:pt x="132241" y="110436"/>
                </a:lnTo>
                <a:lnTo>
                  <a:pt x="69362" y="142526"/>
                </a:lnTo>
                <a:lnTo>
                  <a:pt x="25652" y="177282"/>
                </a:lnTo>
                <a:lnTo>
                  <a:pt x="2925" y="214223"/>
                </a:lnTo>
                <a:lnTo>
                  <a:pt x="0" y="233362"/>
                </a:lnTo>
                <a:lnTo>
                  <a:pt x="2925" y="252501"/>
                </a:lnTo>
                <a:lnTo>
                  <a:pt x="25652" y="289442"/>
                </a:lnTo>
                <a:lnTo>
                  <a:pt x="69362" y="324198"/>
                </a:lnTo>
                <a:lnTo>
                  <a:pt x="132241" y="356288"/>
                </a:lnTo>
                <a:lnTo>
                  <a:pt x="170300" y="371183"/>
                </a:lnTo>
                <a:lnTo>
                  <a:pt x="212469" y="385232"/>
                </a:lnTo>
                <a:lnTo>
                  <a:pt x="258522" y="398375"/>
                </a:lnTo>
                <a:lnTo>
                  <a:pt x="308230" y="410550"/>
                </a:lnTo>
                <a:lnTo>
                  <a:pt x="361368" y="421699"/>
                </a:lnTo>
                <a:lnTo>
                  <a:pt x="417707" y="431762"/>
                </a:lnTo>
                <a:lnTo>
                  <a:pt x="477021" y="440677"/>
                </a:lnTo>
                <a:lnTo>
                  <a:pt x="539082" y="448386"/>
                </a:lnTo>
                <a:lnTo>
                  <a:pt x="603664" y="454828"/>
                </a:lnTo>
                <a:lnTo>
                  <a:pt x="670538" y="459942"/>
                </a:lnTo>
                <a:lnTo>
                  <a:pt x="739479" y="463670"/>
                </a:lnTo>
                <a:lnTo>
                  <a:pt x="810258" y="465951"/>
                </a:lnTo>
                <a:lnTo>
                  <a:pt x="882650" y="466725"/>
                </a:lnTo>
                <a:lnTo>
                  <a:pt x="955041" y="465951"/>
                </a:lnTo>
                <a:lnTo>
                  <a:pt x="1025820" y="463670"/>
                </a:lnTo>
                <a:lnTo>
                  <a:pt x="1094761" y="459942"/>
                </a:lnTo>
                <a:lnTo>
                  <a:pt x="1161635" y="454828"/>
                </a:lnTo>
                <a:lnTo>
                  <a:pt x="1226217" y="448386"/>
                </a:lnTo>
                <a:lnTo>
                  <a:pt x="1288278" y="440677"/>
                </a:lnTo>
                <a:lnTo>
                  <a:pt x="1347592" y="431762"/>
                </a:lnTo>
                <a:lnTo>
                  <a:pt x="1403931" y="421699"/>
                </a:lnTo>
                <a:lnTo>
                  <a:pt x="1457069" y="410550"/>
                </a:lnTo>
                <a:lnTo>
                  <a:pt x="1506777" y="398375"/>
                </a:lnTo>
                <a:lnTo>
                  <a:pt x="1552830" y="385232"/>
                </a:lnTo>
                <a:lnTo>
                  <a:pt x="1594999" y="371183"/>
                </a:lnTo>
                <a:lnTo>
                  <a:pt x="1633058" y="356288"/>
                </a:lnTo>
                <a:lnTo>
                  <a:pt x="1695937" y="324198"/>
                </a:lnTo>
                <a:lnTo>
                  <a:pt x="1739647" y="289442"/>
                </a:lnTo>
                <a:lnTo>
                  <a:pt x="1762374" y="252501"/>
                </a:lnTo>
                <a:lnTo>
                  <a:pt x="1765300" y="233362"/>
                </a:lnTo>
                <a:lnTo>
                  <a:pt x="1762374" y="214223"/>
                </a:lnTo>
                <a:lnTo>
                  <a:pt x="1739647" y="177282"/>
                </a:lnTo>
                <a:lnTo>
                  <a:pt x="1695937" y="142526"/>
                </a:lnTo>
                <a:lnTo>
                  <a:pt x="1633058" y="110436"/>
                </a:lnTo>
                <a:lnTo>
                  <a:pt x="1594999" y="95541"/>
                </a:lnTo>
                <a:lnTo>
                  <a:pt x="1552830" y="81492"/>
                </a:lnTo>
                <a:lnTo>
                  <a:pt x="1506777" y="68349"/>
                </a:lnTo>
                <a:lnTo>
                  <a:pt x="1457069" y="56174"/>
                </a:lnTo>
                <a:lnTo>
                  <a:pt x="1403931" y="45025"/>
                </a:lnTo>
                <a:lnTo>
                  <a:pt x="1347592" y="34962"/>
                </a:lnTo>
                <a:lnTo>
                  <a:pt x="1288278" y="26047"/>
                </a:lnTo>
                <a:lnTo>
                  <a:pt x="1226217" y="18338"/>
                </a:lnTo>
                <a:lnTo>
                  <a:pt x="1161635" y="11896"/>
                </a:lnTo>
                <a:lnTo>
                  <a:pt x="1094761" y="6782"/>
                </a:lnTo>
                <a:lnTo>
                  <a:pt x="1025820" y="3054"/>
                </a:lnTo>
                <a:lnTo>
                  <a:pt x="955041" y="773"/>
                </a:lnTo>
                <a:lnTo>
                  <a:pt x="882650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787149" y="5361622"/>
            <a:ext cx="1433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30" dirty="0">
                <a:latin typeface="Verdana"/>
                <a:cs typeface="Verdana"/>
              </a:rPr>
              <a:t>boolean</a:t>
            </a:r>
            <a:r>
              <a:rPr sz="1200" i="1" spc="-75" dirty="0">
                <a:latin typeface="Verdana"/>
                <a:cs typeface="Verdana"/>
              </a:rPr>
              <a:t> </a:t>
            </a:r>
            <a:r>
              <a:rPr sz="1200" i="1" spc="-35" dirty="0">
                <a:latin typeface="Verdana"/>
                <a:cs typeface="Verdana"/>
              </a:rPr>
              <a:t>expression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43887" y="4581524"/>
            <a:ext cx="1104900" cy="341630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78740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620"/>
              </a:spcBef>
            </a:pPr>
            <a:r>
              <a:rPr sz="1200" i="1" spc="-35" dirty="0">
                <a:solidFill>
                  <a:srgbClr val="010000"/>
                </a:solidFill>
                <a:latin typeface="Verdana"/>
                <a:cs typeface="Verdana"/>
              </a:rPr>
              <a:t>statement</a:t>
            </a:r>
            <a:r>
              <a:rPr sz="1200" i="1" spc="-120" dirty="0">
                <a:solidFill>
                  <a:srgbClr val="010000"/>
                </a:solidFill>
                <a:latin typeface="Verdana"/>
                <a:cs typeface="Verdana"/>
              </a:rPr>
              <a:t> </a:t>
            </a:r>
            <a:r>
              <a:rPr sz="1200" i="1" spc="-5" dirty="0">
                <a:solidFill>
                  <a:srgbClr val="010000"/>
                </a:solidFill>
                <a:latin typeface="Verdana"/>
                <a:cs typeface="Verdana"/>
              </a:rPr>
              <a:t>2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537325" y="3979862"/>
            <a:ext cx="1708150" cy="587375"/>
          </a:xfrm>
          <a:custGeom>
            <a:avLst/>
            <a:gdLst/>
            <a:ahLst/>
            <a:cxnLst/>
            <a:rect l="l" t="t" r="r" b="b"/>
            <a:pathLst>
              <a:path w="1708150" h="587375">
                <a:moveTo>
                  <a:pt x="1708149" y="0"/>
                </a:moveTo>
                <a:lnTo>
                  <a:pt x="841373" y="0"/>
                </a:lnTo>
                <a:lnTo>
                  <a:pt x="841373" y="587374"/>
                </a:lnTo>
                <a:lnTo>
                  <a:pt x="0" y="587374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11925" y="4541837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800" y="0"/>
                </a:moveTo>
                <a:lnTo>
                  <a:pt x="0" y="25400"/>
                </a:lnTo>
                <a:lnTo>
                  <a:pt x="50800" y="50800"/>
                </a:lnTo>
                <a:lnTo>
                  <a:pt x="5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961062" y="3567113"/>
            <a:ext cx="1104900" cy="341630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7874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620"/>
              </a:spcBef>
            </a:pPr>
            <a:r>
              <a:rPr sz="1200" i="1" dirty="0">
                <a:solidFill>
                  <a:srgbClr val="010000"/>
                </a:solidFill>
                <a:latin typeface="Verdana"/>
                <a:cs typeface="Verdana"/>
              </a:rPr>
              <a:t>init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510398" y="3908424"/>
            <a:ext cx="3175" cy="1298575"/>
          </a:xfrm>
          <a:custGeom>
            <a:avLst/>
            <a:gdLst/>
            <a:ahLst/>
            <a:cxnLst/>
            <a:rect l="l" t="t" r="r" b="b"/>
            <a:pathLst>
              <a:path w="3175" h="1298575">
                <a:moveTo>
                  <a:pt x="3113" y="0"/>
                </a:moveTo>
                <a:lnTo>
                  <a:pt x="0" y="1298574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85059" y="5181539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0" y="0"/>
                </a:moveTo>
                <a:lnTo>
                  <a:pt x="25278" y="50860"/>
                </a:lnTo>
                <a:lnTo>
                  <a:pt x="50800" y="12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245473" y="3808413"/>
            <a:ext cx="1104900" cy="341630"/>
          </a:xfrm>
          <a:prstGeom prst="rect">
            <a:avLst/>
          </a:prstGeom>
          <a:solidFill>
            <a:srgbClr val="CBCBCB"/>
          </a:solidFill>
        </p:spPr>
        <p:txBody>
          <a:bodyPr vert="horz" wrap="square" lIns="0" tIns="78740" rIns="0" bIns="0" rtlCol="0">
            <a:spAutoFit/>
          </a:bodyPr>
          <a:lstStyle/>
          <a:p>
            <a:pPr marL="179705">
              <a:lnSpc>
                <a:spcPct val="100000"/>
              </a:lnSpc>
              <a:spcBef>
                <a:spcPts val="620"/>
              </a:spcBef>
            </a:pPr>
            <a:r>
              <a:rPr sz="1200" i="1" spc="-25" dirty="0">
                <a:solidFill>
                  <a:srgbClr val="010000"/>
                </a:solidFill>
                <a:latin typeface="Verdana"/>
                <a:cs typeface="Verdana"/>
              </a:rPr>
              <a:t>increment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796337" y="4175124"/>
            <a:ext cx="1905" cy="406400"/>
          </a:xfrm>
          <a:custGeom>
            <a:avLst/>
            <a:gdLst/>
            <a:ahLst/>
            <a:cxnLst/>
            <a:rect l="l" t="t" r="r" b="b"/>
            <a:pathLst>
              <a:path w="1904" h="406400">
                <a:moveTo>
                  <a:pt x="0" y="406399"/>
                </a:moveTo>
                <a:lnTo>
                  <a:pt x="0" y="190499"/>
                </a:lnTo>
                <a:lnTo>
                  <a:pt x="1587" y="190499"/>
                </a:lnTo>
                <a:lnTo>
                  <a:pt x="1587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72525" y="414972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0"/>
                </a:moveTo>
                <a:lnTo>
                  <a:pt x="0" y="50800"/>
                </a:lnTo>
                <a:lnTo>
                  <a:pt x="50800" y="50800"/>
                </a:lnTo>
                <a:lnTo>
                  <a:pt x="25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711308" y="5185408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body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782243" y="5021375"/>
            <a:ext cx="815975" cy="237490"/>
          </a:xfrm>
          <a:custGeom>
            <a:avLst/>
            <a:gdLst/>
            <a:ahLst/>
            <a:cxnLst/>
            <a:rect l="l" t="t" r="r" b="b"/>
            <a:pathLst>
              <a:path w="815975" h="237489">
                <a:moveTo>
                  <a:pt x="815399" y="237375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757856" y="5004088"/>
            <a:ext cx="55880" cy="48895"/>
          </a:xfrm>
          <a:custGeom>
            <a:avLst/>
            <a:gdLst/>
            <a:ahLst/>
            <a:cxnLst/>
            <a:rect l="l" t="t" r="r" b="b"/>
            <a:pathLst>
              <a:path w="55880" h="48895">
                <a:moveTo>
                  <a:pt x="55874" y="0"/>
                </a:moveTo>
                <a:lnTo>
                  <a:pt x="0" y="10187"/>
                </a:lnTo>
                <a:lnTo>
                  <a:pt x="41675" y="48774"/>
                </a:lnTo>
                <a:lnTo>
                  <a:pt x="55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367143" y="4114164"/>
            <a:ext cx="311150" cy="318770"/>
          </a:xfrm>
          <a:custGeom>
            <a:avLst/>
            <a:gdLst/>
            <a:ahLst/>
            <a:cxnLst/>
            <a:rect l="l" t="t" r="r" b="b"/>
            <a:pathLst>
              <a:path w="311150" h="318770">
                <a:moveTo>
                  <a:pt x="310867" y="0"/>
                </a:moveTo>
                <a:lnTo>
                  <a:pt x="0" y="318375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335706" y="4445834"/>
            <a:ext cx="53975" cy="54610"/>
          </a:xfrm>
          <a:custGeom>
            <a:avLst/>
            <a:gdLst/>
            <a:ahLst/>
            <a:cxnLst/>
            <a:rect l="l" t="t" r="r" b="b"/>
            <a:pathLst>
              <a:path w="53975" h="54610">
                <a:moveTo>
                  <a:pt x="17316" y="0"/>
                </a:moveTo>
                <a:lnTo>
                  <a:pt x="0" y="54091"/>
                </a:lnTo>
                <a:lnTo>
                  <a:pt x="53663" y="35488"/>
                </a:lnTo>
                <a:lnTo>
                  <a:pt x="173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9375773" y="7116871"/>
            <a:ext cx="14986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dirty="0">
                <a:latin typeface="Comic Sans MS"/>
                <a:cs typeface="Comic Sans MS"/>
              </a:rPr>
              <a:t>20</a:t>
            </a:r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349281"/>
            <a:ext cx="5392708" cy="5714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Anatomy of </a:t>
            </a:r>
            <a:r>
              <a:rPr dirty="0"/>
              <a:t>a </a:t>
            </a:r>
            <a:r>
              <a:rPr spc="-5" dirty="0"/>
              <a:t>For</a:t>
            </a:r>
            <a:r>
              <a:rPr spc="-85" dirty="0"/>
              <a:t> </a:t>
            </a:r>
            <a:r>
              <a:rPr spc="-5" dirty="0"/>
              <a:t>Loop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21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5688224"/>
            <a:ext cx="252539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100"/>
              </a:spcBef>
              <a:tabLst>
                <a:tab pos="406400" algn="l"/>
              </a:tabLst>
            </a:pPr>
            <a:r>
              <a:rPr sz="1800" dirty="0">
                <a:solidFill>
                  <a:srgbClr val="003399"/>
                </a:solidFill>
                <a:latin typeface="Comic Sans MS"/>
                <a:cs typeface="Comic Sans MS"/>
              </a:rPr>
              <a:t>Q.	</a:t>
            </a:r>
            <a:r>
              <a:rPr sz="1800" dirty="0">
                <a:latin typeface="Comic Sans MS"/>
                <a:cs typeface="Comic Sans MS"/>
              </a:rPr>
              <a:t>What </a:t>
            </a:r>
            <a:r>
              <a:rPr sz="1800" spc="-5" dirty="0">
                <a:latin typeface="Comic Sans MS"/>
                <a:cs typeface="Comic Sans MS"/>
              </a:rPr>
              <a:t>does</a:t>
            </a:r>
            <a:r>
              <a:rPr sz="1800" spc="-5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it</a:t>
            </a:r>
            <a:r>
              <a:rPr sz="1800" spc="-2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print? </a:t>
            </a:r>
            <a:r>
              <a:rPr sz="1800" dirty="0"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A.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50489" y="1828946"/>
            <a:ext cx="5942373" cy="29640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9320" y="1434782"/>
            <a:ext cx="25266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3399"/>
                </a:solidFill>
              </a:rPr>
              <a:t>The </a:t>
            </a:r>
            <a:r>
              <a:rPr sz="3200" spc="-5" dirty="0">
                <a:solidFill>
                  <a:srgbClr val="003399"/>
                </a:solidFill>
              </a:rPr>
              <a:t>For</a:t>
            </a:r>
            <a:r>
              <a:rPr sz="3200" spc="-95" dirty="0">
                <a:solidFill>
                  <a:srgbClr val="003399"/>
                </a:solidFill>
              </a:rPr>
              <a:t> </a:t>
            </a:r>
            <a:r>
              <a:rPr sz="3200" spc="-5" dirty="0">
                <a:solidFill>
                  <a:srgbClr val="003399"/>
                </a:solidFill>
              </a:rPr>
              <a:t>Loop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498475" y="2165349"/>
            <a:ext cx="9050655" cy="0"/>
          </a:xfrm>
          <a:custGeom>
            <a:avLst/>
            <a:gdLst/>
            <a:ahLst/>
            <a:cxnLst/>
            <a:rect l="l" t="t" r="r" b="b"/>
            <a:pathLst>
              <a:path w="9050655">
                <a:moveTo>
                  <a:pt x="0" y="0"/>
                </a:moveTo>
                <a:lnTo>
                  <a:pt x="9050337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54187" y="3605213"/>
            <a:ext cx="6426200" cy="21097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53589" y="5829479"/>
            <a:ext cx="2357755" cy="3556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5" dirty="0">
                <a:solidFill>
                  <a:srgbClr val="4D4D4D"/>
                </a:solidFill>
                <a:latin typeface="Comic Sans MS"/>
                <a:cs typeface="Comic Sans MS"/>
              </a:rPr>
              <a:t>Copyright </a:t>
            </a:r>
            <a:r>
              <a:rPr sz="900" dirty="0">
                <a:solidFill>
                  <a:srgbClr val="4D4D4D"/>
                </a:solidFill>
                <a:latin typeface="Comic Sans MS"/>
                <a:cs typeface="Comic Sans MS"/>
              </a:rPr>
              <a:t>2004, </a:t>
            </a:r>
            <a:r>
              <a:rPr sz="900" spc="-5" dirty="0">
                <a:solidFill>
                  <a:srgbClr val="4D4D4D"/>
                </a:solidFill>
                <a:latin typeface="Comic Sans MS"/>
                <a:cs typeface="Comic Sans MS"/>
              </a:rPr>
              <a:t>FoxTrot </a:t>
            </a:r>
            <a:r>
              <a:rPr sz="900" dirty="0">
                <a:solidFill>
                  <a:srgbClr val="4D4D4D"/>
                </a:solidFill>
                <a:latin typeface="Comic Sans MS"/>
                <a:cs typeface="Comic Sans MS"/>
              </a:rPr>
              <a:t>by </a:t>
            </a:r>
            <a:r>
              <a:rPr sz="900" spc="-5" dirty="0">
                <a:solidFill>
                  <a:srgbClr val="4D4D4D"/>
                </a:solidFill>
                <a:latin typeface="Comic Sans MS"/>
                <a:cs typeface="Comic Sans MS"/>
              </a:rPr>
              <a:t>Bill</a:t>
            </a:r>
            <a:r>
              <a:rPr sz="900" spc="-4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900" spc="-5" dirty="0">
                <a:solidFill>
                  <a:srgbClr val="4D4D4D"/>
                </a:solidFill>
                <a:latin typeface="Comic Sans MS"/>
                <a:cs typeface="Comic Sans MS"/>
              </a:rPr>
              <a:t>Amend</a:t>
            </a:r>
            <a:endParaRPr sz="9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900" spc="-5" dirty="0">
                <a:solidFill>
                  <a:srgbClr val="4D4D4D"/>
                </a:solidFill>
                <a:latin typeface="Courier New"/>
                <a:cs typeface="Courier New"/>
                <a:hlinkClick r:id="rId3"/>
              </a:rPr>
              <a:t>www.ucomics.com/foxtrot/2003/10/03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75773" y="7116871"/>
            <a:ext cx="158750" cy="167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sz="800" dirty="0">
                <a:latin typeface="Comic Sans MS"/>
                <a:cs typeface="Comic Sans MS"/>
              </a:rPr>
              <a:t>19</a:t>
            </a:r>
            <a:endParaRPr sz="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8270" y="635000"/>
            <a:ext cx="17494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4D4D4D"/>
                </a:solidFill>
                <a:latin typeface="Comic Sans MS"/>
                <a:cs typeface="Comic Sans MS"/>
              </a:rPr>
              <a:t>Loop</a:t>
            </a:r>
            <a:r>
              <a:rPr sz="2000" spc="-10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4D4D4D"/>
                </a:solidFill>
                <a:latin typeface="Comic Sans MS"/>
                <a:cs typeface="Comic Sans MS"/>
              </a:rPr>
              <a:t>Examples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0675" y="1936515"/>
            <a:ext cx="8325002" cy="39898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24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5055" y="1434782"/>
            <a:ext cx="441515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3399"/>
                </a:solidFill>
              </a:rPr>
              <a:t>Monte Carlo</a:t>
            </a:r>
            <a:r>
              <a:rPr sz="3200" spc="-35" dirty="0">
                <a:solidFill>
                  <a:srgbClr val="003399"/>
                </a:solidFill>
              </a:rPr>
              <a:t> </a:t>
            </a:r>
            <a:r>
              <a:rPr sz="3200" spc="-5" dirty="0">
                <a:solidFill>
                  <a:srgbClr val="003399"/>
                </a:solidFill>
              </a:rPr>
              <a:t>Simulation</a:t>
            </a:r>
            <a:endParaRPr sz="32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31</a:t>
            </a:r>
          </a:p>
        </p:txBody>
      </p:sp>
      <p:sp>
        <p:nvSpPr>
          <p:cNvPr id="3" name="object 3"/>
          <p:cNvSpPr/>
          <p:nvPr/>
        </p:nvSpPr>
        <p:spPr>
          <a:xfrm>
            <a:off x="498475" y="2165349"/>
            <a:ext cx="9050655" cy="0"/>
          </a:xfrm>
          <a:custGeom>
            <a:avLst/>
            <a:gdLst/>
            <a:ahLst/>
            <a:cxnLst/>
            <a:rect l="l" t="t" r="r" b="b"/>
            <a:pathLst>
              <a:path w="9050655">
                <a:moveTo>
                  <a:pt x="0" y="0"/>
                </a:moveTo>
                <a:lnTo>
                  <a:pt x="9050337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35312" y="2954337"/>
            <a:ext cx="3810000" cy="2984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31976" y="635000"/>
            <a:ext cx="18014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Gambler's</a:t>
            </a:r>
            <a:r>
              <a:rPr spc="-60" dirty="0"/>
              <a:t> </a:t>
            </a:r>
            <a:r>
              <a:rPr spc="-5" dirty="0"/>
              <a:t>Ruin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32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7256145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100"/>
              </a:spcBef>
              <a:tabLst>
                <a:tab pos="176974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Gambler's</a:t>
            </a:r>
            <a:r>
              <a:rPr sz="1800" spc="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ruin.	</a:t>
            </a:r>
            <a:r>
              <a:rPr sz="1800" spc="-5" dirty="0">
                <a:latin typeface="Comic Sans MS"/>
                <a:cs typeface="Comic Sans MS"/>
              </a:rPr>
              <a:t>Gambler starts </a:t>
            </a:r>
            <a:r>
              <a:rPr sz="1800" dirty="0">
                <a:latin typeface="Comic Sans MS"/>
                <a:cs typeface="Comic Sans MS"/>
              </a:rPr>
              <a:t>with </a:t>
            </a:r>
            <a:r>
              <a:rPr sz="1800" spc="-5" dirty="0">
                <a:latin typeface="Comic Sans MS"/>
                <a:cs typeface="Comic Sans MS"/>
              </a:rPr>
              <a:t>$stake and places </a:t>
            </a:r>
            <a:r>
              <a:rPr sz="1800" dirty="0">
                <a:latin typeface="Comic Sans MS"/>
                <a:cs typeface="Comic Sans MS"/>
              </a:rPr>
              <a:t>$1 </a:t>
            </a:r>
            <a:r>
              <a:rPr sz="1800" spc="-5" dirty="0">
                <a:latin typeface="Comic Sans MS"/>
                <a:cs typeface="Comic Sans MS"/>
              </a:rPr>
              <a:t>fair</a:t>
            </a:r>
            <a:r>
              <a:rPr sz="1800" dirty="0">
                <a:latin typeface="Comic Sans MS"/>
                <a:cs typeface="Comic Sans MS"/>
              </a:rPr>
              <a:t> bets  </a:t>
            </a:r>
            <a:r>
              <a:rPr sz="1800" spc="-5" dirty="0">
                <a:latin typeface="Comic Sans MS"/>
                <a:cs typeface="Comic Sans MS"/>
              </a:rPr>
              <a:t>until going broke </a:t>
            </a:r>
            <a:r>
              <a:rPr sz="1800" dirty="0">
                <a:latin typeface="Comic Sans MS"/>
                <a:cs typeface="Comic Sans MS"/>
              </a:rPr>
              <a:t>or </a:t>
            </a:r>
            <a:r>
              <a:rPr sz="1800" spc="-5" dirty="0">
                <a:latin typeface="Comic Sans MS"/>
                <a:cs typeface="Comic Sans MS"/>
              </a:rPr>
              <a:t>reaching</a:t>
            </a:r>
            <a:r>
              <a:rPr sz="1800" spc="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$goal.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dirty="0">
                <a:latin typeface="Comic Sans MS"/>
                <a:cs typeface="Comic Sans MS"/>
              </a:rPr>
              <a:t>What </a:t>
            </a:r>
            <a:r>
              <a:rPr sz="1800" spc="-5" dirty="0">
                <a:latin typeface="Comic Sans MS"/>
                <a:cs typeface="Comic Sans MS"/>
              </a:rPr>
              <a:t>are </a:t>
            </a:r>
            <a:r>
              <a:rPr sz="1800" dirty="0">
                <a:latin typeface="Comic Sans MS"/>
                <a:cs typeface="Comic Sans MS"/>
              </a:rPr>
              <a:t>the </a:t>
            </a:r>
            <a:r>
              <a:rPr sz="1800" spc="-5" dirty="0">
                <a:latin typeface="Comic Sans MS"/>
                <a:cs typeface="Comic Sans MS"/>
              </a:rPr>
              <a:t>chances of</a:t>
            </a:r>
            <a:r>
              <a:rPr sz="1800" spc="-6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winning?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dirty="0">
                <a:latin typeface="Comic Sans MS"/>
                <a:cs typeface="Comic Sans MS"/>
              </a:rPr>
              <a:t>How </a:t>
            </a:r>
            <a:r>
              <a:rPr sz="1800" spc="-5" dirty="0">
                <a:latin typeface="Comic Sans MS"/>
                <a:cs typeface="Comic Sans MS"/>
              </a:rPr>
              <a:t>many </a:t>
            </a:r>
            <a:r>
              <a:rPr sz="1800" dirty="0">
                <a:latin typeface="Comic Sans MS"/>
                <a:cs typeface="Comic Sans MS"/>
              </a:rPr>
              <a:t>bets </a:t>
            </a:r>
            <a:r>
              <a:rPr sz="1800" spc="-5" dirty="0">
                <a:latin typeface="Comic Sans MS"/>
                <a:cs typeface="Comic Sans MS"/>
              </a:rPr>
              <a:t>will </a:t>
            </a:r>
            <a:r>
              <a:rPr sz="1800" dirty="0">
                <a:latin typeface="Comic Sans MS"/>
                <a:cs typeface="Comic Sans MS"/>
              </a:rPr>
              <a:t>it</a:t>
            </a:r>
            <a:r>
              <a:rPr sz="1800" spc="-7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take?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■"/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65925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One</a:t>
            </a:r>
            <a:r>
              <a:rPr sz="1800" spc="5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approach.	</a:t>
            </a:r>
            <a:r>
              <a:rPr sz="1800" spc="-5" dirty="0">
                <a:latin typeface="Comic Sans MS"/>
                <a:cs typeface="Comic Sans MS"/>
              </a:rPr>
              <a:t>Monte Carlo</a:t>
            </a:r>
            <a:r>
              <a:rPr sz="1800" spc="-4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simulation.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Flip digital coins and see what</a:t>
            </a:r>
            <a:r>
              <a:rPr sz="1800" spc="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happens.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Repeat and compute statistics.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60450" y="4692650"/>
            <a:ext cx="3735387" cy="1446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78600" y="3036887"/>
            <a:ext cx="735012" cy="1101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9316" y="4751661"/>
            <a:ext cx="4441901" cy="15608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45052" y="4799627"/>
            <a:ext cx="4441901" cy="15119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6112" y="1339849"/>
            <a:ext cx="7086600" cy="5559425"/>
          </a:xfrm>
          <a:custGeom>
            <a:avLst/>
            <a:gdLst/>
            <a:ahLst/>
            <a:cxnLst/>
            <a:rect l="l" t="t" r="r" b="b"/>
            <a:pathLst>
              <a:path w="7086600" h="5559425">
                <a:moveTo>
                  <a:pt x="0" y="5559425"/>
                </a:moveTo>
                <a:lnTo>
                  <a:pt x="7086600" y="5559425"/>
                </a:lnTo>
                <a:lnTo>
                  <a:pt x="7086600" y="0"/>
                </a:lnTo>
                <a:lnTo>
                  <a:pt x="0" y="0"/>
                </a:lnTo>
                <a:lnTo>
                  <a:pt x="0" y="5559425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55812" y="1368742"/>
            <a:ext cx="5269230" cy="518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public class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Gambler</a:t>
            </a:r>
            <a:r>
              <a:rPr sz="1600" b="1" spc="-9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  <a:p>
            <a:pPr marL="378460">
              <a:lnSpc>
                <a:spcPct val="100000"/>
              </a:lnSpc>
              <a:spcBef>
                <a:spcPts val="4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public static void </a:t>
            </a:r>
            <a:r>
              <a:rPr sz="1600" b="1" spc="-5" dirty="0">
                <a:latin typeface="Courier New"/>
                <a:cs typeface="Courier New"/>
              </a:rPr>
              <a:t>main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String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[]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</a:t>
            </a:r>
            <a:r>
              <a:rPr sz="1600" b="1" spc="-2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131976" y="635000"/>
            <a:ext cx="18014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Gambler's</a:t>
            </a:r>
            <a:r>
              <a:rPr spc="-60" dirty="0"/>
              <a:t> </a:t>
            </a:r>
            <a:r>
              <a:rPr spc="-5" dirty="0"/>
              <a:t>Ruin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33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87451" y="1858962"/>
            <a:ext cx="1123315" cy="9931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180"/>
              </a:spcBef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</a:t>
            </a:r>
            <a:r>
              <a:rPr sz="1600" b="1" spc="-100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stake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goal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T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 int</a:t>
            </a:r>
            <a:r>
              <a:rPr sz="1600" b="1" spc="-100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wins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28790" y="1858962"/>
            <a:ext cx="3439795" cy="993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0"/>
              </a:spcBef>
            </a:pP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Integer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parseInt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[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]);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ts val="1900"/>
              </a:lnSpc>
            </a:pP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Integer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parseInt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[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1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]);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ts val="1900"/>
              </a:lnSpc>
            </a:pP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1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Integer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parseInt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args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[</a:t>
            </a:r>
            <a:r>
              <a:rPr sz="1600" b="1" spc="-5" dirty="0">
                <a:solidFill>
                  <a:srgbClr val="993399"/>
                </a:solidFill>
                <a:latin typeface="Courier New"/>
                <a:cs typeface="Courier New"/>
              </a:rPr>
              <a:t>2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]);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ts val="1910"/>
              </a:lnSpc>
            </a:pP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5812" y="6126162"/>
            <a:ext cx="6000750" cy="751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4220">
              <a:lnSpc>
                <a:spcPts val="191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System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out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println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latin typeface="Courier New"/>
                <a:cs typeface="Courier New"/>
              </a:rPr>
              <a:t>wins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 " 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wins of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" +</a:t>
            </a:r>
            <a:r>
              <a:rPr sz="1600" b="1" spc="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T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);</a:t>
            </a:r>
            <a:endParaRPr sz="1600">
              <a:latin typeface="Courier New"/>
              <a:cs typeface="Courier New"/>
            </a:endParaRPr>
          </a:p>
          <a:p>
            <a:pPr marL="378460">
              <a:lnSpc>
                <a:spcPts val="1900"/>
              </a:lnSpc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  <a:p>
            <a:pPr marL="12700">
              <a:lnSpc>
                <a:spcPts val="1910"/>
              </a:lnSpc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32087" y="2878137"/>
            <a:ext cx="5386705" cy="3270250"/>
          </a:xfrm>
          <a:prstGeom prst="rect">
            <a:avLst/>
          </a:prstGeom>
          <a:solidFill>
            <a:srgbClr val="A7A7A7"/>
          </a:solidFill>
        </p:spPr>
        <p:txBody>
          <a:bodyPr vert="horz" wrap="square" lIns="0" tIns="3175" rIns="0" bIns="0" rtlCol="0">
            <a:spAutoFit/>
          </a:bodyPr>
          <a:lstStyle/>
          <a:p>
            <a:pPr marL="92075" marR="1750060">
              <a:lnSpc>
                <a:spcPts val="1960"/>
              </a:lnSpc>
              <a:spcBef>
                <a:spcPts val="25"/>
              </a:spcBef>
            </a:pPr>
            <a:r>
              <a:rPr sz="1600" b="1" spc="-5" dirty="0">
                <a:solidFill>
                  <a:srgbClr val="4D4D4D"/>
                </a:solidFill>
                <a:latin typeface="Courier New"/>
                <a:cs typeface="Courier New"/>
              </a:rPr>
              <a:t>// repeat experiment </a:t>
            </a:r>
            <a:r>
              <a:rPr sz="1600" b="1" dirty="0">
                <a:solidFill>
                  <a:srgbClr val="4D4D4D"/>
                </a:solidFill>
                <a:latin typeface="Courier New"/>
                <a:cs typeface="Courier New"/>
              </a:rPr>
              <a:t>T times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for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t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0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t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&lt;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T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;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t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++)</a:t>
            </a:r>
            <a:r>
              <a:rPr sz="1600" b="1" spc="-100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48000" y="3443288"/>
            <a:ext cx="4829175" cy="2351405"/>
          </a:xfrm>
          <a:prstGeom prst="rect">
            <a:avLst/>
          </a:prstGeom>
          <a:solidFill>
            <a:srgbClr val="929292"/>
          </a:solidFill>
        </p:spPr>
        <p:txBody>
          <a:bodyPr vert="horz" wrap="square" lIns="0" tIns="22225" rIns="0" bIns="0" rtlCol="0">
            <a:spAutoFit/>
          </a:bodyPr>
          <a:lstStyle/>
          <a:p>
            <a:pPr marL="182880" marR="370840">
              <a:lnSpc>
                <a:spcPct val="102099"/>
              </a:lnSpc>
              <a:spcBef>
                <a:spcPts val="175"/>
              </a:spcBef>
            </a:pPr>
            <a:r>
              <a:rPr sz="1600" b="1" spc="-5" dirty="0">
                <a:solidFill>
                  <a:srgbClr val="4D4D4D"/>
                </a:solidFill>
                <a:latin typeface="Courier New"/>
                <a:cs typeface="Courier New"/>
              </a:rPr>
              <a:t>// do one gambler's ruin experiment  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int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cash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</a:t>
            </a:r>
            <a:r>
              <a:rPr sz="1600" b="1" spc="-6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stake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;</a:t>
            </a:r>
            <a:endParaRPr sz="1600">
              <a:latin typeface="Courier New"/>
              <a:cs typeface="Courier New"/>
            </a:endParaRPr>
          </a:p>
          <a:p>
            <a:pPr marL="182880">
              <a:lnSpc>
                <a:spcPts val="1900"/>
              </a:lnSpc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while 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cash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&gt;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0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&amp;&amp;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cash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&lt;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goal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</a:t>
            </a:r>
            <a:r>
              <a:rPr sz="1600" b="1" spc="-5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latin typeface="Courier New"/>
                <a:cs typeface="Courier New"/>
              </a:rPr>
              <a:t>{</a:t>
            </a:r>
            <a:endParaRPr sz="1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82880">
              <a:lnSpc>
                <a:spcPts val="1910"/>
              </a:lnSpc>
              <a:spcBef>
                <a:spcPts val="1470"/>
              </a:spcBef>
            </a:pPr>
            <a:r>
              <a:rPr sz="1600" b="1" dirty="0">
                <a:latin typeface="Courier New"/>
                <a:cs typeface="Courier New"/>
              </a:rPr>
              <a:t>}</a:t>
            </a:r>
            <a:endParaRPr sz="1600">
              <a:latin typeface="Courier New"/>
              <a:cs typeface="Courier New"/>
            </a:endParaRPr>
          </a:p>
          <a:p>
            <a:pPr marL="182880">
              <a:lnSpc>
                <a:spcPts val="1910"/>
              </a:lnSpc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if 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cash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==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goal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)</a:t>
            </a:r>
            <a:r>
              <a:rPr sz="1600" b="1" spc="-35" dirty="0">
                <a:solidFill>
                  <a:srgbClr val="9A19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wins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++;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05187" y="4314824"/>
            <a:ext cx="4227830" cy="833755"/>
          </a:xfrm>
          <a:prstGeom prst="rect">
            <a:avLst/>
          </a:prstGeom>
          <a:solidFill>
            <a:srgbClr val="8A8A8A"/>
          </a:solidFill>
        </p:spPr>
        <p:txBody>
          <a:bodyPr vert="horz" wrap="square" lIns="0" tIns="0" rIns="0" bIns="0" rtlCol="0">
            <a:spAutoFit/>
          </a:bodyPr>
          <a:lstStyle/>
          <a:p>
            <a:pPr marL="137160">
              <a:lnSpc>
                <a:spcPct val="100000"/>
              </a:lnSpc>
            </a:pPr>
            <a:r>
              <a:rPr sz="1600" b="1" spc="-5" dirty="0">
                <a:solidFill>
                  <a:srgbClr val="4D4D4D"/>
                </a:solidFill>
                <a:latin typeface="Courier New"/>
                <a:cs typeface="Courier New"/>
              </a:rPr>
              <a:t>// flip coin and</a:t>
            </a:r>
            <a:r>
              <a:rPr sz="1600" b="1" spc="-85" dirty="0">
                <a:solidFill>
                  <a:srgbClr val="4D4D4D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4D4D4D"/>
                </a:solidFill>
                <a:latin typeface="Courier New"/>
                <a:cs typeface="Courier New"/>
              </a:rPr>
              <a:t>update</a:t>
            </a:r>
            <a:endParaRPr sz="1600">
              <a:latin typeface="Courier New"/>
              <a:cs typeface="Courier New"/>
            </a:endParaRPr>
          </a:p>
          <a:p>
            <a:pPr marL="137160" marR="180340">
              <a:lnSpc>
                <a:spcPts val="1900"/>
              </a:lnSpc>
              <a:spcBef>
                <a:spcPts val="114"/>
              </a:spcBef>
              <a:tabLst>
                <a:tab pos="3185160" algn="l"/>
              </a:tabLst>
            </a:pP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if 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Math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.</a:t>
            </a:r>
            <a:r>
              <a:rPr sz="1600" b="1" spc="-5" dirty="0">
                <a:latin typeface="Courier New"/>
                <a:cs typeface="Courier New"/>
              </a:rPr>
              <a:t>random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() 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&lt; </a:t>
            </a:r>
            <a:r>
              <a:rPr sz="1600" b="1" dirty="0">
                <a:solidFill>
                  <a:srgbClr val="993399"/>
                </a:solidFill>
                <a:latin typeface="Courier New"/>
                <a:cs typeface="Courier New"/>
              </a:rPr>
              <a:t>0.5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)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cash</a:t>
            </a:r>
            <a:r>
              <a:rPr sz="1600" b="1" spc="-5" dirty="0">
                <a:solidFill>
                  <a:srgbClr val="9A1900"/>
                </a:solidFill>
                <a:latin typeface="Courier New"/>
                <a:cs typeface="Courier New"/>
              </a:rPr>
              <a:t>++;  </a:t>
            </a:r>
            <a:r>
              <a:rPr sz="1600" b="1" spc="-5" dirty="0">
                <a:solidFill>
                  <a:srgbClr val="0000FF"/>
                </a:solidFill>
                <a:latin typeface="Courier New"/>
                <a:cs typeface="Courier New"/>
              </a:rPr>
              <a:t>els</a:t>
            </a:r>
            <a:r>
              <a:rPr sz="1600" b="1" dirty="0">
                <a:solidFill>
                  <a:srgbClr val="0000FF"/>
                </a:solidFill>
                <a:latin typeface="Courier New"/>
                <a:cs typeface="Courier New"/>
              </a:rPr>
              <a:t>e	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cas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h</a:t>
            </a:r>
            <a:r>
              <a:rPr sz="1600" b="1" dirty="0">
                <a:solidFill>
                  <a:srgbClr val="9A1900"/>
                </a:solidFill>
                <a:latin typeface="Courier New"/>
                <a:cs typeface="Courier New"/>
              </a:rPr>
              <a:t>--;</a:t>
            </a:r>
            <a:endParaRPr sz="16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119381"/>
            <a:ext cx="7008135" cy="11300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5740" algn="l"/>
              </a:tabLst>
            </a:pPr>
            <a:r>
              <a:rPr spc="-5" dirty="0"/>
              <a:t>Digression:	Simulation and</a:t>
            </a:r>
            <a:r>
              <a:rPr spc="-55" dirty="0"/>
              <a:t> </a:t>
            </a:r>
            <a:r>
              <a:rPr spc="-5" dirty="0"/>
              <a:t>Analysis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34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4367424"/>
            <a:ext cx="7493000" cy="6858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230886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Fact. </a:t>
            </a:r>
            <a:r>
              <a:rPr sz="1800" spc="-5" dirty="0">
                <a:solidFill>
                  <a:srgbClr val="4D4D4D"/>
                </a:solidFill>
                <a:latin typeface="Comic Sans MS"/>
                <a:cs typeface="Comic Sans MS"/>
              </a:rPr>
              <a:t>[see</a:t>
            </a:r>
            <a:r>
              <a:rPr sz="1800" spc="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4D4D4D"/>
                </a:solidFill>
                <a:latin typeface="Comic Sans MS"/>
                <a:cs typeface="Comic Sans MS"/>
              </a:rPr>
              <a:t>ORF</a:t>
            </a:r>
            <a:r>
              <a:rPr sz="1800" spc="-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4D4D4D"/>
                </a:solidFill>
                <a:latin typeface="Comic Sans MS"/>
                <a:cs typeface="Comic Sans MS"/>
              </a:rPr>
              <a:t>309]	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Probability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of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winning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=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stake </a:t>
            </a:r>
            <a:r>
              <a:rPr sz="1800" dirty="0">
                <a:solidFill>
                  <a:srgbClr val="010000"/>
                </a:solidFill>
                <a:latin typeface="Symbol"/>
                <a:cs typeface="Symbol"/>
              </a:rPr>
              <a:t></a:t>
            </a:r>
            <a:r>
              <a:rPr sz="1800" spc="75" dirty="0">
                <a:solidFill>
                  <a:srgbClr val="01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goal.</a:t>
            </a:r>
            <a:endParaRPr sz="18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  <a:tabLst>
                <a:tab pos="2308860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Fact. </a:t>
            </a:r>
            <a:r>
              <a:rPr sz="1800" spc="-5" dirty="0">
                <a:solidFill>
                  <a:srgbClr val="4D4D4D"/>
                </a:solidFill>
                <a:latin typeface="Comic Sans MS"/>
                <a:cs typeface="Comic Sans MS"/>
              </a:rPr>
              <a:t>[see</a:t>
            </a:r>
            <a:r>
              <a:rPr sz="1800" spc="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4D4D4D"/>
                </a:solidFill>
                <a:latin typeface="Comic Sans MS"/>
                <a:cs typeface="Comic Sans MS"/>
              </a:rPr>
              <a:t>ORF</a:t>
            </a:r>
            <a:r>
              <a:rPr sz="1800" spc="-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4D4D4D"/>
                </a:solidFill>
                <a:latin typeface="Comic Sans MS"/>
                <a:cs typeface="Comic Sans MS"/>
              </a:rPr>
              <a:t>309]	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Expected number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of bets =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stake </a:t>
            </a:r>
            <a:r>
              <a:rPr lang="en-US" sz="1800" spc="80" dirty="0">
                <a:solidFill>
                  <a:srgbClr val="010000"/>
                </a:solidFill>
                <a:latin typeface="Symbol"/>
                <a:cs typeface="Symbol"/>
              </a:rPr>
              <a:t>*</a:t>
            </a:r>
            <a:r>
              <a:rPr sz="1800" spc="80" dirty="0">
                <a:solidFill>
                  <a:srgbClr val="01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desired</a:t>
            </a:r>
            <a:r>
              <a:rPr sz="1800" spc="-20" dirty="0">
                <a:solidFill>
                  <a:srgbClr val="010000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gain.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6174" y="5027824"/>
            <a:ext cx="493712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100"/>
              </a:spcBef>
              <a:tabLst>
                <a:tab pos="483870" algn="l"/>
                <a:tab pos="301815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Ex.	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20%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chance</a:t>
            </a:r>
            <a:r>
              <a:rPr sz="1800" spc="0" dirty="0">
                <a:solidFill>
                  <a:srgbClr val="010000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of</a:t>
            </a:r>
            <a:r>
              <a:rPr sz="1800" spc="0" dirty="0">
                <a:solidFill>
                  <a:srgbClr val="010000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turning	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$500</a:t>
            </a:r>
            <a:r>
              <a:rPr sz="1800" spc="-45" dirty="0">
                <a:solidFill>
                  <a:srgbClr val="010000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into</a:t>
            </a:r>
            <a:r>
              <a:rPr sz="1800" spc="-45" dirty="0">
                <a:solidFill>
                  <a:srgbClr val="010000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$2500, 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but expect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to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make one million </a:t>
            </a:r>
            <a:r>
              <a:rPr sz="1800" dirty="0">
                <a:solidFill>
                  <a:srgbClr val="010000"/>
                </a:solidFill>
                <a:latin typeface="Comic Sans MS"/>
                <a:cs typeface="Comic Sans MS"/>
              </a:rPr>
              <a:t>$1</a:t>
            </a:r>
            <a:r>
              <a:rPr sz="1800" spc="10" dirty="0">
                <a:solidFill>
                  <a:srgbClr val="010000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10000"/>
                </a:solidFill>
                <a:latin typeface="Comic Sans MS"/>
                <a:cs typeface="Comic Sans MS"/>
              </a:rPr>
              <a:t>bets.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6174" y="6018424"/>
            <a:ext cx="7433309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100"/>
              </a:spcBef>
              <a:tabLst>
                <a:tab pos="1002665" algn="l"/>
              </a:tabLst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Remark.	</a:t>
            </a:r>
            <a:r>
              <a:rPr sz="1800" spc="-5" dirty="0">
                <a:latin typeface="Comic Sans MS"/>
                <a:cs typeface="Comic Sans MS"/>
              </a:rPr>
              <a:t>Both facts can </a:t>
            </a:r>
            <a:r>
              <a:rPr sz="1800" dirty="0">
                <a:latin typeface="Comic Sans MS"/>
                <a:cs typeface="Comic Sans MS"/>
              </a:rPr>
              <a:t>be </a:t>
            </a:r>
            <a:r>
              <a:rPr sz="1800" spc="-5" dirty="0">
                <a:latin typeface="Comic Sans MS"/>
                <a:cs typeface="Comic Sans MS"/>
              </a:rPr>
              <a:t>proved mathematically; for</a:t>
            </a:r>
            <a:r>
              <a:rPr sz="1800" spc="-2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more</a:t>
            </a:r>
            <a:r>
              <a:rPr sz="1800" spc="-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complex </a:t>
            </a:r>
            <a:r>
              <a:rPr sz="180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scenarios, computer simulation </a:t>
            </a:r>
            <a:r>
              <a:rPr sz="1800" dirty="0">
                <a:latin typeface="Comic Sans MS"/>
                <a:cs typeface="Comic Sans MS"/>
              </a:rPr>
              <a:t>is often </a:t>
            </a:r>
            <a:r>
              <a:rPr sz="1800" spc="-5" dirty="0">
                <a:latin typeface="Comic Sans MS"/>
                <a:cs typeface="Comic Sans MS"/>
              </a:rPr>
              <a:t>the best (only) plan </a:t>
            </a:r>
            <a:r>
              <a:rPr sz="1800" dirty="0">
                <a:latin typeface="Comic Sans MS"/>
                <a:cs typeface="Comic Sans MS"/>
              </a:rPr>
              <a:t>of</a:t>
            </a:r>
            <a:r>
              <a:rPr sz="1800" spc="6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attack.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21012" y="1901824"/>
            <a:ext cx="3800475" cy="2193925"/>
          </a:xfrm>
          <a:prstGeom prst="rect">
            <a:avLst/>
          </a:prstGeom>
          <a:solidFill>
            <a:srgbClr val="CBCBCB"/>
          </a:solidFill>
          <a:ln w="9524">
            <a:solidFill>
              <a:srgbClr val="000000"/>
            </a:solidFill>
          </a:ln>
        </p:spPr>
        <p:txBody>
          <a:bodyPr vert="horz" wrap="square" lIns="0" tIns="7620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00"/>
              </a:spcBef>
            </a:pPr>
            <a:r>
              <a:rPr sz="1600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 Gambler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5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25</a:t>
            </a:r>
            <a:r>
              <a:rPr sz="1600" b="1" spc="-9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1000</a:t>
            </a:r>
            <a:endParaRPr sz="1600" dirty="0">
              <a:latin typeface="Courier New"/>
              <a:cs typeface="Courier New"/>
            </a:endParaRPr>
          </a:p>
          <a:p>
            <a:pPr marL="177800">
              <a:lnSpc>
                <a:spcPct val="100000"/>
              </a:lnSpc>
              <a:spcBef>
                <a:spcPts val="35"/>
              </a:spcBef>
            </a:pPr>
            <a:r>
              <a:rPr sz="1600" spc="-5" dirty="0">
                <a:solidFill>
                  <a:srgbClr val="010000"/>
                </a:solidFill>
                <a:latin typeface="Courier New"/>
                <a:cs typeface="Courier New"/>
              </a:rPr>
              <a:t>191 wins of</a:t>
            </a:r>
            <a:r>
              <a:rPr sz="1600" spc="-9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spc="-5" dirty="0">
                <a:solidFill>
                  <a:srgbClr val="010000"/>
                </a:solidFill>
                <a:latin typeface="Courier New"/>
                <a:cs typeface="Courier New"/>
              </a:rPr>
              <a:t>1000</a:t>
            </a:r>
            <a:endParaRPr sz="16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77800">
              <a:lnSpc>
                <a:spcPts val="1910"/>
              </a:lnSpc>
            </a:pPr>
            <a:r>
              <a:rPr sz="1600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 Gambler </a:t>
            </a:r>
            <a:r>
              <a:rPr sz="1600" b="1" dirty="0">
                <a:solidFill>
                  <a:srgbClr val="010000"/>
                </a:solidFill>
                <a:latin typeface="Courier New"/>
                <a:cs typeface="Courier New"/>
              </a:rPr>
              <a:t>5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25</a:t>
            </a:r>
            <a:r>
              <a:rPr sz="1600" b="1" spc="-9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1000</a:t>
            </a:r>
            <a:endParaRPr sz="1600" dirty="0">
              <a:latin typeface="Courier New"/>
              <a:cs typeface="Courier New"/>
            </a:endParaRPr>
          </a:p>
          <a:p>
            <a:pPr marL="177800">
              <a:lnSpc>
                <a:spcPts val="1910"/>
              </a:lnSpc>
            </a:pPr>
            <a:r>
              <a:rPr sz="1600" spc="-5" dirty="0">
                <a:solidFill>
                  <a:srgbClr val="010000"/>
                </a:solidFill>
                <a:latin typeface="Courier New"/>
                <a:cs typeface="Courier New"/>
              </a:rPr>
              <a:t>203 wins of</a:t>
            </a:r>
            <a:r>
              <a:rPr sz="1600" spc="-9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spc="-5" dirty="0">
                <a:solidFill>
                  <a:srgbClr val="010000"/>
                </a:solidFill>
                <a:latin typeface="Courier New"/>
                <a:cs typeface="Courier New"/>
              </a:rPr>
              <a:t>1000</a:t>
            </a:r>
            <a:endParaRPr sz="16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77800">
              <a:lnSpc>
                <a:spcPts val="1910"/>
              </a:lnSpc>
            </a:pPr>
            <a:r>
              <a:rPr sz="1600" dirty="0">
                <a:solidFill>
                  <a:srgbClr val="010000"/>
                </a:solidFill>
                <a:latin typeface="Courier New"/>
                <a:cs typeface="Courier New"/>
              </a:rPr>
              <a:t>%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java Gambler 500 2500</a:t>
            </a:r>
            <a:r>
              <a:rPr sz="1600" b="1" spc="-85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010000"/>
                </a:solidFill>
                <a:latin typeface="Courier New"/>
                <a:cs typeface="Courier New"/>
              </a:rPr>
              <a:t>1000</a:t>
            </a:r>
            <a:endParaRPr sz="1600" dirty="0">
              <a:latin typeface="Courier New"/>
              <a:cs typeface="Courier New"/>
            </a:endParaRPr>
          </a:p>
          <a:p>
            <a:pPr marL="177800">
              <a:lnSpc>
                <a:spcPts val="1910"/>
              </a:lnSpc>
            </a:pPr>
            <a:r>
              <a:rPr sz="1600" spc="-5" dirty="0">
                <a:solidFill>
                  <a:srgbClr val="010000"/>
                </a:solidFill>
                <a:latin typeface="Courier New"/>
                <a:cs typeface="Courier New"/>
              </a:rPr>
              <a:t>197 wins of</a:t>
            </a:r>
            <a:r>
              <a:rPr sz="1600" spc="-90" dirty="0">
                <a:solidFill>
                  <a:srgbClr val="010000"/>
                </a:solidFill>
                <a:latin typeface="Courier New"/>
                <a:cs typeface="Courier New"/>
              </a:rPr>
              <a:t> </a:t>
            </a:r>
            <a:r>
              <a:rPr sz="1600" spc="-5" dirty="0">
                <a:solidFill>
                  <a:srgbClr val="010000"/>
                </a:solidFill>
                <a:latin typeface="Courier New"/>
                <a:cs typeface="Courier New"/>
              </a:rPr>
              <a:t>1000</a:t>
            </a:r>
            <a:endParaRPr sz="1600" dirty="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57176" y="1360984"/>
            <a:ext cx="1174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9340" algn="l"/>
              </a:tabLst>
            </a:pPr>
            <a:r>
              <a:rPr sz="1800" b="1" spc="-7" baseline="2314" dirty="0">
                <a:solidFill>
                  <a:srgbClr val="4D4D4D"/>
                </a:solidFill>
                <a:latin typeface="Courier New"/>
                <a:cs typeface="Courier New"/>
              </a:rPr>
              <a:t>stak</a:t>
            </a:r>
            <a:r>
              <a:rPr sz="1800" b="1" baseline="2314" dirty="0">
                <a:solidFill>
                  <a:srgbClr val="4D4D4D"/>
                </a:solidFill>
                <a:latin typeface="Courier New"/>
                <a:cs typeface="Courier New"/>
              </a:rPr>
              <a:t>e</a:t>
            </a:r>
            <a:r>
              <a:rPr sz="1800" b="1" spc="15" baseline="2314" dirty="0">
                <a:solidFill>
                  <a:srgbClr val="4D4D4D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4D4D4D"/>
                </a:solidFill>
                <a:latin typeface="Courier New"/>
                <a:cs typeface="Courier New"/>
              </a:rPr>
              <a:t>goa</a:t>
            </a:r>
            <a:r>
              <a:rPr sz="1200" b="1" dirty="0">
                <a:solidFill>
                  <a:srgbClr val="4D4D4D"/>
                </a:solidFill>
                <a:latin typeface="Courier New"/>
                <a:cs typeface="Courier New"/>
              </a:rPr>
              <a:t>l	T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89176" y="3472358"/>
            <a:ext cx="18440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after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a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substantial</a:t>
            </a:r>
            <a:r>
              <a:rPr sz="1200" spc="-3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wait….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69216" y="1619249"/>
            <a:ext cx="104775" cy="175260"/>
          </a:xfrm>
          <a:custGeom>
            <a:avLst/>
            <a:gdLst/>
            <a:ahLst/>
            <a:cxnLst/>
            <a:rect l="l" t="t" r="r" b="b"/>
            <a:pathLst>
              <a:path w="104775" h="175260">
                <a:moveTo>
                  <a:pt x="104458" y="0"/>
                </a:moveTo>
                <a:lnTo>
                  <a:pt x="0" y="175038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56200" y="1759461"/>
            <a:ext cx="48260" cy="57150"/>
          </a:xfrm>
          <a:custGeom>
            <a:avLst/>
            <a:gdLst/>
            <a:ahLst/>
            <a:cxnLst/>
            <a:rect l="l" t="t" r="r" b="b"/>
            <a:pathLst>
              <a:path w="48260" h="57150">
                <a:moveTo>
                  <a:pt x="4221" y="0"/>
                </a:moveTo>
                <a:lnTo>
                  <a:pt x="0" y="56638"/>
                </a:lnTo>
                <a:lnTo>
                  <a:pt x="47844" y="26032"/>
                </a:lnTo>
                <a:lnTo>
                  <a:pt x="42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43866" y="1628775"/>
            <a:ext cx="104775" cy="175260"/>
          </a:xfrm>
          <a:custGeom>
            <a:avLst/>
            <a:gdLst/>
            <a:ahLst/>
            <a:cxnLst/>
            <a:rect l="l" t="t" r="r" b="b"/>
            <a:pathLst>
              <a:path w="104775" h="175260">
                <a:moveTo>
                  <a:pt x="104458" y="0"/>
                </a:moveTo>
                <a:lnTo>
                  <a:pt x="0" y="175038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30850" y="1768986"/>
            <a:ext cx="48260" cy="57150"/>
          </a:xfrm>
          <a:custGeom>
            <a:avLst/>
            <a:gdLst/>
            <a:ahLst/>
            <a:cxnLst/>
            <a:rect l="l" t="t" r="r" b="b"/>
            <a:pathLst>
              <a:path w="48260" h="57150">
                <a:moveTo>
                  <a:pt x="4221" y="0"/>
                </a:moveTo>
                <a:lnTo>
                  <a:pt x="0" y="56638"/>
                </a:lnTo>
                <a:lnTo>
                  <a:pt x="47844" y="26032"/>
                </a:lnTo>
                <a:lnTo>
                  <a:pt x="42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04241" y="1620837"/>
            <a:ext cx="104775" cy="175260"/>
          </a:xfrm>
          <a:custGeom>
            <a:avLst/>
            <a:gdLst/>
            <a:ahLst/>
            <a:cxnLst/>
            <a:rect l="l" t="t" r="r" b="b"/>
            <a:pathLst>
              <a:path w="104775" h="175260">
                <a:moveTo>
                  <a:pt x="104457" y="0"/>
                </a:moveTo>
                <a:lnTo>
                  <a:pt x="0" y="175037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91225" y="1761049"/>
            <a:ext cx="48260" cy="57150"/>
          </a:xfrm>
          <a:custGeom>
            <a:avLst/>
            <a:gdLst/>
            <a:ahLst/>
            <a:cxnLst/>
            <a:rect l="l" t="t" r="r" b="b"/>
            <a:pathLst>
              <a:path w="48260" h="57150">
                <a:moveTo>
                  <a:pt x="4221" y="0"/>
                </a:moveTo>
                <a:lnTo>
                  <a:pt x="0" y="56638"/>
                </a:lnTo>
                <a:lnTo>
                  <a:pt x="47844" y="26032"/>
                </a:lnTo>
                <a:lnTo>
                  <a:pt x="42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947889" y="5141774"/>
            <a:ext cx="2122805" cy="56388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500/2500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=</a:t>
            </a:r>
            <a:r>
              <a:rPr sz="1200" spc="-85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20%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500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*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(2500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-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500) </a:t>
            </a:r>
            <a:r>
              <a:rPr sz="1200" dirty="0">
                <a:solidFill>
                  <a:srgbClr val="4D4D4D"/>
                </a:solidFill>
                <a:latin typeface="Comic Sans MS"/>
                <a:cs typeface="Comic Sans MS"/>
              </a:rPr>
              <a:t>= 1</a:t>
            </a:r>
            <a:r>
              <a:rPr sz="1200" spc="-90" dirty="0">
                <a:solidFill>
                  <a:srgbClr val="4D4D4D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4D4D4D"/>
                </a:solidFill>
                <a:latin typeface="Comic Sans MS"/>
                <a:cs typeface="Comic Sans MS"/>
              </a:rPr>
              <a:t>million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2484" y="635000"/>
            <a:ext cx="2660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Control Flow</a:t>
            </a:r>
            <a:r>
              <a:rPr spc="-45" dirty="0"/>
              <a:t> </a:t>
            </a:r>
            <a:r>
              <a:rPr spc="-5" dirty="0"/>
              <a:t>Summary</a:t>
            </a: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0"/>
              </a:spcBef>
            </a:pPr>
            <a:r>
              <a:rPr dirty="0"/>
              <a:t>35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74" y="1395624"/>
            <a:ext cx="7414895" cy="10160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Control</a:t>
            </a:r>
            <a:r>
              <a:rPr sz="1800" spc="-60" dirty="0">
                <a:solidFill>
                  <a:srgbClr val="003399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3399"/>
                </a:solidFill>
                <a:latin typeface="Comic Sans MS"/>
                <a:cs typeface="Comic Sans MS"/>
              </a:rPr>
              <a:t>flow.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39"/>
              </a:spcBef>
              <a:buSzPct val="33333"/>
              <a:buFont typeface="Arial"/>
              <a:buChar char="■"/>
              <a:tabLst>
                <a:tab pos="358775" algn="l"/>
              </a:tabLst>
            </a:pPr>
            <a:r>
              <a:rPr sz="1800" spc="-5" dirty="0">
                <a:latin typeface="Comic Sans MS"/>
                <a:cs typeface="Comic Sans MS"/>
              </a:rPr>
              <a:t>Sequence </a:t>
            </a:r>
            <a:r>
              <a:rPr sz="1800" dirty="0">
                <a:latin typeface="Comic Sans MS"/>
                <a:cs typeface="Comic Sans MS"/>
              </a:rPr>
              <a:t>of </a:t>
            </a:r>
            <a:r>
              <a:rPr sz="1800" spc="-5" dirty="0">
                <a:latin typeface="Comic Sans MS"/>
                <a:cs typeface="Comic Sans MS"/>
              </a:rPr>
              <a:t>statements that are actually executed </a:t>
            </a:r>
            <a:r>
              <a:rPr sz="1800" dirty="0">
                <a:latin typeface="Comic Sans MS"/>
                <a:cs typeface="Comic Sans MS"/>
              </a:rPr>
              <a:t>in a</a:t>
            </a:r>
            <a:r>
              <a:rPr sz="1800" spc="5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program.</a:t>
            </a:r>
            <a:endParaRPr sz="1800">
              <a:latin typeface="Comic Sans MS"/>
              <a:cs typeface="Comic Sans MS"/>
            </a:endParaRPr>
          </a:p>
          <a:p>
            <a:pPr marL="358775" indent="-231775">
              <a:lnSpc>
                <a:spcPct val="100000"/>
              </a:lnSpc>
              <a:spcBef>
                <a:spcPts val="440"/>
              </a:spcBef>
              <a:buSzPct val="33333"/>
              <a:buFont typeface="Arial"/>
              <a:buChar char="■"/>
              <a:tabLst>
                <a:tab pos="358775" algn="l"/>
                <a:tab pos="2886075" algn="l"/>
              </a:tabLst>
            </a:pPr>
            <a:r>
              <a:rPr sz="1800" spc="-5" dirty="0">
                <a:latin typeface="Comic Sans MS"/>
                <a:cs typeface="Comic Sans MS"/>
              </a:rPr>
              <a:t>Conditionals</a:t>
            </a:r>
            <a:r>
              <a:rPr sz="1800" spc="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and</a:t>
            </a:r>
            <a:r>
              <a:rPr sz="1800" spc="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loops:	enable us </a:t>
            </a:r>
            <a:r>
              <a:rPr sz="1800" dirty="0">
                <a:latin typeface="Comic Sans MS"/>
                <a:cs typeface="Comic Sans MS"/>
              </a:rPr>
              <a:t>to </a:t>
            </a:r>
            <a:r>
              <a:rPr sz="1800" spc="-5" dirty="0">
                <a:latin typeface="Comic Sans MS"/>
                <a:cs typeface="Comic Sans MS"/>
              </a:rPr>
              <a:t>choreograph the control</a:t>
            </a:r>
            <a:r>
              <a:rPr sz="1800" spc="2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flow.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82812" y="3643312"/>
            <a:ext cx="1849755" cy="663575"/>
          </a:xfrm>
          <a:custGeom>
            <a:avLst/>
            <a:gdLst/>
            <a:ahLst/>
            <a:cxnLst/>
            <a:rect l="l" t="t" r="r" b="b"/>
            <a:pathLst>
              <a:path w="1849754" h="663575">
                <a:moveTo>
                  <a:pt x="0" y="663575"/>
                </a:moveTo>
                <a:lnTo>
                  <a:pt x="1849436" y="663575"/>
                </a:lnTo>
                <a:lnTo>
                  <a:pt x="1849436" y="0"/>
                </a:lnTo>
                <a:lnTo>
                  <a:pt x="0" y="0"/>
                </a:lnTo>
                <a:lnTo>
                  <a:pt x="0" y="663575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92387" y="3732021"/>
            <a:ext cx="10541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27000">
              <a:lnSpc>
                <a:spcPct val="107100"/>
              </a:lnSpc>
              <a:spcBef>
                <a:spcPts val="100"/>
              </a:spcBef>
            </a:pPr>
            <a:r>
              <a:rPr sz="1400" spc="-5" dirty="0">
                <a:latin typeface="Comic Sans MS"/>
                <a:cs typeface="Comic Sans MS"/>
              </a:rPr>
              <a:t>st</a:t>
            </a:r>
            <a:r>
              <a:rPr sz="1400" dirty="0">
                <a:latin typeface="Comic Sans MS"/>
                <a:cs typeface="Comic Sans MS"/>
              </a:rPr>
              <a:t>raight-line  </a:t>
            </a:r>
            <a:r>
              <a:rPr sz="1400" spc="-5" dirty="0">
                <a:latin typeface="Comic Sans MS"/>
                <a:cs typeface="Comic Sans MS"/>
              </a:rPr>
              <a:t>programs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2250" y="3643312"/>
            <a:ext cx="2635250" cy="663575"/>
          </a:xfrm>
          <a:custGeom>
            <a:avLst/>
            <a:gdLst/>
            <a:ahLst/>
            <a:cxnLst/>
            <a:rect l="l" t="t" r="r" b="b"/>
            <a:pathLst>
              <a:path w="2635250" h="663575">
                <a:moveTo>
                  <a:pt x="0" y="663575"/>
                </a:moveTo>
                <a:lnTo>
                  <a:pt x="2635250" y="663575"/>
                </a:lnTo>
                <a:lnTo>
                  <a:pt x="2635250" y="0"/>
                </a:lnTo>
                <a:lnTo>
                  <a:pt x="0" y="0"/>
                </a:lnTo>
                <a:lnTo>
                  <a:pt x="0" y="663575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32249" y="3643312"/>
            <a:ext cx="2635250" cy="663575"/>
          </a:xfrm>
          <a:custGeom>
            <a:avLst/>
            <a:gdLst/>
            <a:ahLst/>
            <a:cxnLst/>
            <a:rect l="l" t="t" r="r" b="b"/>
            <a:pathLst>
              <a:path w="2635250" h="663575">
                <a:moveTo>
                  <a:pt x="0" y="0"/>
                </a:moveTo>
                <a:lnTo>
                  <a:pt x="2635249" y="0"/>
                </a:lnTo>
                <a:lnTo>
                  <a:pt x="2635249" y="663575"/>
                </a:lnTo>
                <a:lnTo>
                  <a:pt x="0" y="663575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200525" y="3732021"/>
            <a:ext cx="23088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393700">
              <a:lnSpc>
                <a:spcPct val="107100"/>
              </a:lnSpc>
              <a:spcBef>
                <a:spcPts val="100"/>
              </a:spcBef>
            </a:pPr>
            <a:r>
              <a:rPr sz="1400" dirty="0">
                <a:latin typeface="Comic Sans MS"/>
                <a:cs typeface="Comic Sans MS"/>
              </a:rPr>
              <a:t>all </a:t>
            </a:r>
            <a:r>
              <a:rPr sz="1400" spc="-5" dirty="0">
                <a:latin typeface="Comic Sans MS"/>
                <a:cs typeface="Comic Sans MS"/>
              </a:rPr>
              <a:t>statements are  executed </a:t>
            </a:r>
            <a:r>
              <a:rPr sz="1400" dirty="0">
                <a:latin typeface="Comic Sans MS"/>
                <a:cs typeface="Comic Sans MS"/>
              </a:rPr>
              <a:t>in </a:t>
            </a:r>
            <a:r>
              <a:rPr sz="1400" spc="-5" dirty="0">
                <a:latin typeface="Comic Sans MS"/>
                <a:cs typeface="Comic Sans MS"/>
              </a:rPr>
              <a:t>the </a:t>
            </a:r>
            <a:r>
              <a:rPr sz="1400" dirty="0">
                <a:latin typeface="Comic Sans MS"/>
                <a:cs typeface="Comic Sans MS"/>
              </a:rPr>
              <a:t>order</a:t>
            </a:r>
            <a:r>
              <a:rPr sz="1400" spc="-40" dirty="0">
                <a:latin typeface="Comic Sans MS"/>
                <a:cs typeface="Comic Sans MS"/>
              </a:rPr>
              <a:t> </a:t>
            </a:r>
            <a:r>
              <a:rPr sz="1400" spc="-5" dirty="0">
                <a:latin typeface="Comic Sans MS"/>
                <a:cs typeface="Comic Sans MS"/>
              </a:rPr>
              <a:t>given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67498" y="3643312"/>
            <a:ext cx="1327150" cy="663575"/>
          </a:xfrm>
          <a:custGeom>
            <a:avLst/>
            <a:gdLst/>
            <a:ahLst/>
            <a:cxnLst/>
            <a:rect l="l" t="t" r="r" b="b"/>
            <a:pathLst>
              <a:path w="1327150" h="663575">
                <a:moveTo>
                  <a:pt x="0" y="663575"/>
                </a:moveTo>
                <a:lnTo>
                  <a:pt x="1327150" y="663575"/>
                </a:lnTo>
                <a:lnTo>
                  <a:pt x="1327150" y="0"/>
                </a:lnTo>
                <a:lnTo>
                  <a:pt x="0" y="0"/>
                </a:lnTo>
                <a:lnTo>
                  <a:pt x="0" y="663575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67499" y="3643312"/>
            <a:ext cx="1327150" cy="663575"/>
          </a:xfrm>
          <a:custGeom>
            <a:avLst/>
            <a:gdLst/>
            <a:ahLst/>
            <a:cxnLst/>
            <a:rect l="l" t="t" r="r" b="b"/>
            <a:pathLst>
              <a:path w="1327150" h="663575">
                <a:moveTo>
                  <a:pt x="0" y="0"/>
                </a:moveTo>
                <a:lnTo>
                  <a:pt x="1327149" y="0"/>
                </a:lnTo>
                <a:lnTo>
                  <a:pt x="1327149" y="663575"/>
                </a:lnTo>
                <a:lnTo>
                  <a:pt x="0" y="663575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82812" y="4306888"/>
            <a:ext cx="1849755" cy="843280"/>
          </a:xfrm>
          <a:custGeom>
            <a:avLst/>
            <a:gdLst/>
            <a:ahLst/>
            <a:cxnLst/>
            <a:rect l="l" t="t" r="r" b="b"/>
            <a:pathLst>
              <a:path w="1849754" h="843279">
                <a:moveTo>
                  <a:pt x="0" y="842961"/>
                </a:moveTo>
                <a:lnTo>
                  <a:pt x="1849436" y="842961"/>
                </a:lnTo>
                <a:lnTo>
                  <a:pt x="1849436" y="0"/>
                </a:lnTo>
                <a:lnTo>
                  <a:pt x="0" y="0"/>
                </a:lnTo>
                <a:lnTo>
                  <a:pt x="0" y="842961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82812" y="4306887"/>
            <a:ext cx="1849755" cy="843280"/>
          </a:xfrm>
          <a:custGeom>
            <a:avLst/>
            <a:gdLst/>
            <a:ahLst/>
            <a:cxnLst/>
            <a:rect l="l" t="t" r="r" b="b"/>
            <a:pathLst>
              <a:path w="1849754" h="843279">
                <a:moveTo>
                  <a:pt x="0" y="0"/>
                </a:moveTo>
                <a:lnTo>
                  <a:pt x="1849436" y="0"/>
                </a:lnTo>
                <a:lnTo>
                  <a:pt x="1849436" y="842961"/>
                </a:lnTo>
                <a:lnTo>
                  <a:pt x="0" y="842961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32250" y="4306888"/>
            <a:ext cx="2635250" cy="843280"/>
          </a:xfrm>
          <a:custGeom>
            <a:avLst/>
            <a:gdLst/>
            <a:ahLst/>
            <a:cxnLst/>
            <a:rect l="l" t="t" r="r" b="b"/>
            <a:pathLst>
              <a:path w="2635250" h="843279">
                <a:moveTo>
                  <a:pt x="0" y="842961"/>
                </a:moveTo>
                <a:lnTo>
                  <a:pt x="2635250" y="842961"/>
                </a:lnTo>
                <a:lnTo>
                  <a:pt x="2635250" y="0"/>
                </a:lnTo>
                <a:lnTo>
                  <a:pt x="0" y="0"/>
                </a:lnTo>
                <a:lnTo>
                  <a:pt x="0" y="842961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32249" y="4306887"/>
            <a:ext cx="2635250" cy="843280"/>
          </a:xfrm>
          <a:custGeom>
            <a:avLst/>
            <a:gdLst/>
            <a:ahLst/>
            <a:cxnLst/>
            <a:rect l="l" t="t" r="r" b="b"/>
            <a:pathLst>
              <a:path w="2635250" h="843279">
                <a:moveTo>
                  <a:pt x="0" y="0"/>
                </a:moveTo>
                <a:lnTo>
                  <a:pt x="2635249" y="0"/>
                </a:lnTo>
                <a:lnTo>
                  <a:pt x="2635249" y="842961"/>
                </a:lnTo>
                <a:lnTo>
                  <a:pt x="0" y="842961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67498" y="4306888"/>
            <a:ext cx="1327150" cy="843280"/>
          </a:xfrm>
          <a:custGeom>
            <a:avLst/>
            <a:gdLst/>
            <a:ahLst/>
            <a:cxnLst/>
            <a:rect l="l" t="t" r="r" b="b"/>
            <a:pathLst>
              <a:path w="1327150" h="843279">
                <a:moveTo>
                  <a:pt x="0" y="842961"/>
                </a:moveTo>
                <a:lnTo>
                  <a:pt x="1327150" y="842961"/>
                </a:lnTo>
                <a:lnTo>
                  <a:pt x="1327150" y="0"/>
                </a:lnTo>
                <a:lnTo>
                  <a:pt x="0" y="0"/>
                </a:lnTo>
                <a:lnTo>
                  <a:pt x="0" y="842961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67499" y="4306887"/>
            <a:ext cx="1327150" cy="843280"/>
          </a:xfrm>
          <a:custGeom>
            <a:avLst/>
            <a:gdLst/>
            <a:ahLst/>
            <a:cxnLst/>
            <a:rect l="l" t="t" r="r" b="b"/>
            <a:pathLst>
              <a:path w="1327150" h="843279">
                <a:moveTo>
                  <a:pt x="0" y="0"/>
                </a:moveTo>
                <a:lnTo>
                  <a:pt x="1327149" y="0"/>
                </a:lnTo>
                <a:lnTo>
                  <a:pt x="1327149" y="842961"/>
                </a:lnTo>
                <a:lnTo>
                  <a:pt x="0" y="842961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962773" y="4485290"/>
            <a:ext cx="7600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266700">
              <a:lnSpc>
                <a:spcPct val="107100"/>
              </a:lnSpc>
              <a:spcBef>
                <a:spcPts val="100"/>
              </a:spcBef>
            </a:pPr>
            <a:r>
              <a:rPr sz="1400" b="1" spc="-5" dirty="0">
                <a:latin typeface="Courier New"/>
                <a:cs typeface="Courier New"/>
              </a:rPr>
              <a:t>if  if-else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182812" y="5149850"/>
            <a:ext cx="1849755" cy="844550"/>
          </a:xfrm>
          <a:custGeom>
            <a:avLst/>
            <a:gdLst/>
            <a:ahLst/>
            <a:cxnLst/>
            <a:rect l="l" t="t" r="r" b="b"/>
            <a:pathLst>
              <a:path w="1849754" h="844550">
                <a:moveTo>
                  <a:pt x="0" y="844550"/>
                </a:moveTo>
                <a:lnTo>
                  <a:pt x="1849436" y="844550"/>
                </a:lnTo>
                <a:lnTo>
                  <a:pt x="1849436" y="0"/>
                </a:lnTo>
                <a:lnTo>
                  <a:pt x="0" y="0"/>
                </a:lnTo>
                <a:lnTo>
                  <a:pt x="0" y="84455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82812" y="5149849"/>
            <a:ext cx="1849755" cy="844550"/>
          </a:xfrm>
          <a:custGeom>
            <a:avLst/>
            <a:gdLst/>
            <a:ahLst/>
            <a:cxnLst/>
            <a:rect l="l" t="t" r="r" b="b"/>
            <a:pathLst>
              <a:path w="1849754" h="844550">
                <a:moveTo>
                  <a:pt x="0" y="0"/>
                </a:moveTo>
                <a:lnTo>
                  <a:pt x="1849436" y="0"/>
                </a:lnTo>
                <a:lnTo>
                  <a:pt x="1849436" y="844550"/>
                </a:lnTo>
                <a:lnTo>
                  <a:pt x="0" y="84455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617787" y="4617878"/>
            <a:ext cx="992505" cy="1082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omic Sans MS"/>
                <a:cs typeface="Comic Sans MS"/>
              </a:rPr>
              <a:t>conditi</a:t>
            </a:r>
            <a:r>
              <a:rPr sz="1400" spc="-5" dirty="0">
                <a:latin typeface="Comic Sans MS"/>
                <a:cs typeface="Comic Sans MS"/>
              </a:rPr>
              <a:t>o</a:t>
            </a:r>
            <a:r>
              <a:rPr sz="1400" dirty="0">
                <a:latin typeface="Comic Sans MS"/>
                <a:cs typeface="Comic Sans MS"/>
              </a:rPr>
              <a:t>nals</a:t>
            </a:r>
            <a:endParaRPr sz="1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R="7620"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omic Sans MS"/>
                <a:cs typeface="Comic Sans MS"/>
              </a:rPr>
              <a:t>loops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032250" y="5149850"/>
            <a:ext cx="2635250" cy="844550"/>
          </a:xfrm>
          <a:custGeom>
            <a:avLst/>
            <a:gdLst/>
            <a:ahLst/>
            <a:cxnLst/>
            <a:rect l="l" t="t" r="r" b="b"/>
            <a:pathLst>
              <a:path w="2635250" h="844550">
                <a:moveTo>
                  <a:pt x="0" y="844550"/>
                </a:moveTo>
                <a:lnTo>
                  <a:pt x="2635250" y="844550"/>
                </a:lnTo>
                <a:lnTo>
                  <a:pt x="2635250" y="0"/>
                </a:lnTo>
                <a:lnTo>
                  <a:pt x="0" y="0"/>
                </a:lnTo>
                <a:lnTo>
                  <a:pt x="0" y="84455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32249" y="5149849"/>
            <a:ext cx="2635250" cy="844550"/>
          </a:xfrm>
          <a:custGeom>
            <a:avLst/>
            <a:gdLst/>
            <a:ahLst/>
            <a:cxnLst/>
            <a:rect l="l" t="t" r="r" b="b"/>
            <a:pathLst>
              <a:path w="2635250" h="844550">
                <a:moveTo>
                  <a:pt x="0" y="0"/>
                </a:moveTo>
                <a:lnTo>
                  <a:pt x="2635249" y="0"/>
                </a:lnTo>
                <a:lnTo>
                  <a:pt x="2635249" y="844550"/>
                </a:lnTo>
                <a:lnTo>
                  <a:pt x="0" y="84455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238625" y="4367942"/>
            <a:ext cx="2240915" cy="156781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R="5080" indent="-9525" algn="ctr">
              <a:lnSpc>
                <a:spcPct val="110100"/>
              </a:lnSpc>
              <a:spcBef>
                <a:spcPts val="50"/>
              </a:spcBef>
            </a:pPr>
            <a:r>
              <a:rPr sz="1400" spc="-5" dirty="0">
                <a:latin typeface="Comic Sans MS"/>
                <a:cs typeface="Comic Sans MS"/>
              </a:rPr>
              <a:t>certain statements are  executed depending </a:t>
            </a:r>
            <a:r>
              <a:rPr sz="1400" dirty="0">
                <a:latin typeface="Comic Sans MS"/>
                <a:cs typeface="Comic Sans MS"/>
              </a:rPr>
              <a:t>on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spc="-5" dirty="0">
                <a:latin typeface="Comic Sans MS"/>
                <a:cs typeface="Comic Sans MS"/>
              </a:rPr>
              <a:t>the  values </a:t>
            </a:r>
            <a:r>
              <a:rPr sz="1400" dirty="0">
                <a:latin typeface="Comic Sans MS"/>
                <a:cs typeface="Comic Sans MS"/>
              </a:rPr>
              <a:t>of </a:t>
            </a:r>
            <a:r>
              <a:rPr sz="1400" spc="-5" dirty="0">
                <a:latin typeface="Comic Sans MS"/>
                <a:cs typeface="Comic Sans MS"/>
              </a:rPr>
              <a:t>certain</a:t>
            </a:r>
            <a:r>
              <a:rPr sz="1400" spc="-45" dirty="0">
                <a:latin typeface="Comic Sans MS"/>
                <a:cs typeface="Comic Sans MS"/>
              </a:rPr>
              <a:t> </a:t>
            </a:r>
            <a:r>
              <a:rPr sz="1400" spc="-5" dirty="0">
                <a:latin typeface="Comic Sans MS"/>
                <a:cs typeface="Comic Sans MS"/>
              </a:rPr>
              <a:t>variables</a:t>
            </a:r>
            <a:endParaRPr sz="1400">
              <a:latin typeface="Comic Sans MS"/>
              <a:cs typeface="Comic Sans MS"/>
            </a:endParaRPr>
          </a:p>
          <a:p>
            <a:pPr marL="24765" marR="22860" indent="-16510" algn="ctr">
              <a:lnSpc>
                <a:spcPct val="110100"/>
              </a:lnSpc>
              <a:spcBef>
                <a:spcPts val="1090"/>
              </a:spcBef>
            </a:pPr>
            <a:r>
              <a:rPr sz="1400" spc="-5" dirty="0">
                <a:latin typeface="Comic Sans MS"/>
                <a:cs typeface="Comic Sans MS"/>
              </a:rPr>
              <a:t>certain statements are  executed repeatedly until  certain conditions are</a:t>
            </a:r>
            <a:r>
              <a:rPr sz="1400" spc="-15" dirty="0">
                <a:latin typeface="Comic Sans MS"/>
                <a:cs typeface="Comic Sans MS"/>
              </a:rPr>
              <a:t> </a:t>
            </a:r>
            <a:r>
              <a:rPr sz="1400" spc="-5" dirty="0">
                <a:latin typeface="Comic Sans MS"/>
                <a:cs typeface="Comic Sans MS"/>
              </a:rPr>
              <a:t>met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667498" y="5149850"/>
            <a:ext cx="1327150" cy="844550"/>
          </a:xfrm>
          <a:custGeom>
            <a:avLst/>
            <a:gdLst/>
            <a:ahLst/>
            <a:cxnLst/>
            <a:rect l="l" t="t" r="r" b="b"/>
            <a:pathLst>
              <a:path w="1327150" h="844550">
                <a:moveTo>
                  <a:pt x="0" y="844550"/>
                </a:moveTo>
                <a:lnTo>
                  <a:pt x="1327150" y="844550"/>
                </a:lnTo>
                <a:lnTo>
                  <a:pt x="1327150" y="0"/>
                </a:lnTo>
                <a:lnTo>
                  <a:pt x="0" y="0"/>
                </a:lnTo>
                <a:lnTo>
                  <a:pt x="0" y="84455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667499" y="5149849"/>
            <a:ext cx="1327150" cy="844550"/>
          </a:xfrm>
          <a:custGeom>
            <a:avLst/>
            <a:gdLst/>
            <a:ahLst/>
            <a:cxnLst/>
            <a:rect l="l" t="t" r="r" b="b"/>
            <a:pathLst>
              <a:path w="1327150" h="844550">
                <a:moveTo>
                  <a:pt x="0" y="0"/>
                </a:moveTo>
                <a:lnTo>
                  <a:pt x="1327149" y="0"/>
                </a:lnTo>
                <a:lnTo>
                  <a:pt x="1327149" y="844550"/>
                </a:lnTo>
                <a:lnTo>
                  <a:pt x="0" y="84455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899273" y="5211698"/>
            <a:ext cx="866775" cy="723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marR="160020" algn="ctr">
              <a:lnSpc>
                <a:spcPct val="107100"/>
              </a:lnSpc>
              <a:spcBef>
                <a:spcPts val="100"/>
              </a:spcBef>
            </a:pPr>
            <a:r>
              <a:rPr sz="1400" b="1" spc="-5" dirty="0">
                <a:latin typeface="Courier New"/>
                <a:cs typeface="Courier New"/>
              </a:rPr>
              <a:t>while  for</a:t>
            </a:r>
            <a:endParaRPr sz="1400">
              <a:latin typeface="Courier New"/>
              <a:cs typeface="Courier New"/>
            </a:endParaRPr>
          </a:p>
          <a:p>
            <a:pPr marR="5080" algn="ctr">
              <a:lnSpc>
                <a:spcPct val="100000"/>
              </a:lnSpc>
              <a:spcBef>
                <a:spcPts val="219"/>
              </a:spcBef>
            </a:pPr>
            <a:r>
              <a:rPr sz="1400" b="1" spc="-5" dirty="0">
                <a:latin typeface="Courier New"/>
                <a:cs typeface="Courier New"/>
              </a:rPr>
              <a:t>do-while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182812" y="3176587"/>
            <a:ext cx="1849755" cy="466725"/>
          </a:xfrm>
          <a:custGeom>
            <a:avLst/>
            <a:gdLst/>
            <a:ahLst/>
            <a:cxnLst/>
            <a:rect l="l" t="t" r="r" b="b"/>
            <a:pathLst>
              <a:path w="1849754" h="466725">
                <a:moveTo>
                  <a:pt x="0" y="466725"/>
                </a:moveTo>
                <a:lnTo>
                  <a:pt x="1849436" y="466725"/>
                </a:lnTo>
                <a:lnTo>
                  <a:pt x="1849436" y="0"/>
                </a:lnTo>
                <a:lnTo>
                  <a:pt x="0" y="0"/>
                </a:lnTo>
                <a:lnTo>
                  <a:pt x="0" y="466725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82812" y="3176587"/>
            <a:ext cx="1849755" cy="466725"/>
          </a:xfrm>
          <a:custGeom>
            <a:avLst/>
            <a:gdLst/>
            <a:ahLst/>
            <a:cxnLst/>
            <a:rect l="l" t="t" r="r" b="b"/>
            <a:pathLst>
              <a:path w="1849754" h="466725">
                <a:moveTo>
                  <a:pt x="0" y="0"/>
                </a:moveTo>
                <a:lnTo>
                  <a:pt x="1849436" y="0"/>
                </a:lnTo>
                <a:lnTo>
                  <a:pt x="1849436" y="466724"/>
                </a:lnTo>
                <a:lnTo>
                  <a:pt x="0" y="46672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592387" y="3299459"/>
            <a:ext cx="10426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omic Sans MS"/>
                <a:cs typeface="Comic Sans MS"/>
              </a:rPr>
              <a:t>Control</a:t>
            </a:r>
            <a:r>
              <a:rPr sz="1400" spc="-8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omic Sans MS"/>
                <a:cs typeface="Comic Sans MS"/>
              </a:rPr>
              <a:t>Flow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032250" y="3176587"/>
            <a:ext cx="2635250" cy="466725"/>
          </a:xfrm>
          <a:custGeom>
            <a:avLst/>
            <a:gdLst/>
            <a:ahLst/>
            <a:cxnLst/>
            <a:rect l="l" t="t" r="r" b="b"/>
            <a:pathLst>
              <a:path w="2635250" h="466725">
                <a:moveTo>
                  <a:pt x="0" y="466725"/>
                </a:moveTo>
                <a:lnTo>
                  <a:pt x="2635250" y="466725"/>
                </a:lnTo>
                <a:lnTo>
                  <a:pt x="2635250" y="0"/>
                </a:lnTo>
                <a:lnTo>
                  <a:pt x="0" y="0"/>
                </a:lnTo>
                <a:lnTo>
                  <a:pt x="0" y="466725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032249" y="3176587"/>
            <a:ext cx="2635250" cy="466725"/>
          </a:xfrm>
          <a:custGeom>
            <a:avLst/>
            <a:gdLst/>
            <a:ahLst/>
            <a:cxnLst/>
            <a:rect l="l" t="t" r="r" b="b"/>
            <a:pathLst>
              <a:path w="2635250" h="466725">
                <a:moveTo>
                  <a:pt x="0" y="0"/>
                </a:moveTo>
                <a:lnTo>
                  <a:pt x="2635249" y="0"/>
                </a:lnTo>
                <a:lnTo>
                  <a:pt x="2635249" y="466724"/>
                </a:lnTo>
                <a:lnTo>
                  <a:pt x="0" y="46672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873625" y="3299459"/>
            <a:ext cx="9677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omic Sans MS"/>
                <a:cs typeface="Comic Sans MS"/>
              </a:rPr>
              <a:t>Description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667498" y="3176587"/>
            <a:ext cx="1327150" cy="466725"/>
          </a:xfrm>
          <a:custGeom>
            <a:avLst/>
            <a:gdLst/>
            <a:ahLst/>
            <a:cxnLst/>
            <a:rect l="l" t="t" r="r" b="b"/>
            <a:pathLst>
              <a:path w="1327150" h="466725">
                <a:moveTo>
                  <a:pt x="0" y="466725"/>
                </a:moveTo>
                <a:lnTo>
                  <a:pt x="1327150" y="466725"/>
                </a:lnTo>
                <a:lnTo>
                  <a:pt x="1327150" y="0"/>
                </a:lnTo>
                <a:lnTo>
                  <a:pt x="0" y="0"/>
                </a:lnTo>
                <a:lnTo>
                  <a:pt x="0" y="466725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67499" y="3176587"/>
            <a:ext cx="1327150" cy="466725"/>
          </a:xfrm>
          <a:custGeom>
            <a:avLst/>
            <a:gdLst/>
            <a:ahLst/>
            <a:cxnLst/>
            <a:rect l="l" t="t" r="r" b="b"/>
            <a:pathLst>
              <a:path w="1327150" h="466725">
                <a:moveTo>
                  <a:pt x="0" y="0"/>
                </a:moveTo>
                <a:lnTo>
                  <a:pt x="1327149" y="0"/>
                </a:lnTo>
                <a:lnTo>
                  <a:pt x="1327149" y="466724"/>
                </a:lnTo>
                <a:lnTo>
                  <a:pt x="0" y="46672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950073" y="3299459"/>
            <a:ext cx="7861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omic Sans MS"/>
                <a:cs typeface="Comic Sans MS"/>
              </a:rPr>
              <a:t>Examples</a:t>
            </a:r>
            <a:endParaRPr sz="1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</TotalTime>
  <Words>4347</Words>
  <Application>Microsoft Office PowerPoint</Application>
  <PresentationFormat>Custom</PresentationFormat>
  <Paragraphs>1606</Paragraphs>
  <Slides>64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6" baseType="lpstr">
      <vt:lpstr>ＭＳ Ｐゴシック</vt:lpstr>
      <vt:lpstr>Arial</vt:lpstr>
      <vt:lpstr>Calibri</vt:lpstr>
      <vt:lpstr>Calibri Light</vt:lpstr>
      <vt:lpstr>Comic Sans MS</vt:lpstr>
      <vt:lpstr>Courier New</vt:lpstr>
      <vt:lpstr>Monotype Sorts</vt:lpstr>
      <vt:lpstr>Segoe UI Light</vt:lpstr>
      <vt:lpstr>Symbol</vt:lpstr>
      <vt:lpstr>Times New Roman</vt:lpstr>
      <vt:lpstr>Verdana</vt:lpstr>
      <vt:lpstr>Office Theme</vt:lpstr>
      <vt:lpstr>PowerPoint Presentation</vt:lpstr>
      <vt:lpstr>1.3 Conditionals and Loops</vt:lpstr>
      <vt:lpstr>PowerPoint Presentation</vt:lpstr>
      <vt:lpstr>Control Flow</vt:lpstr>
      <vt:lpstr>Control Flow</vt:lpstr>
      <vt:lpstr>Conditionals</vt:lpstr>
      <vt:lpstr>If Statement</vt:lpstr>
      <vt:lpstr>If Statement</vt:lpstr>
      <vt:lpstr>If Statement</vt:lpstr>
      <vt:lpstr>Nesting</vt:lpstr>
      <vt:lpstr>Nested If Statements</vt:lpstr>
      <vt:lpstr>Nested If Statements</vt:lpstr>
      <vt:lpstr>Nested If Statements</vt:lpstr>
      <vt:lpstr>Nested If Statement Challenge</vt:lpstr>
      <vt:lpstr>Switch statements</vt:lpstr>
      <vt:lpstr>Loops</vt:lpstr>
      <vt:lpstr>While Loop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Powers of Two:  Trace</vt:lpstr>
      <vt:lpstr>While Loop: Powers of Two</vt:lpstr>
      <vt:lpstr>Powers of Two</vt:lpstr>
      <vt:lpstr>While Loop Challenge</vt:lpstr>
      <vt:lpstr>While Loops: Square Root</vt:lpstr>
      <vt:lpstr>While Loops: Square Root</vt:lpstr>
      <vt:lpstr>For Loops</vt:lpstr>
      <vt:lpstr>For Loops</vt:lpstr>
      <vt:lpstr>Anatomy of a For Loop</vt:lpstr>
      <vt:lpstr>The For Loop</vt:lpstr>
      <vt:lpstr>PowerPoint Presentation</vt:lpstr>
      <vt:lpstr>Monte Carlo Simulation</vt:lpstr>
      <vt:lpstr>Gambler's Ruin</vt:lpstr>
      <vt:lpstr>Gambler's Ruin</vt:lpstr>
      <vt:lpstr>Digression: Simulation and Analysis</vt:lpstr>
      <vt:lpstr>Control Flow 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</dc:creator>
  <cp:lastModifiedBy>Daniel Graham</cp:lastModifiedBy>
  <cp:revision>21</cp:revision>
  <dcterms:created xsi:type="dcterms:W3CDTF">2017-06-14T20:54:09Z</dcterms:created>
  <dcterms:modified xsi:type="dcterms:W3CDTF">2017-09-08T16:27:06Z</dcterms:modified>
</cp:coreProperties>
</file>